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12"/>
  </p:notesMasterIdLst>
  <p:sldIdLst>
    <p:sldId id="256" r:id="rId2"/>
    <p:sldId id="257" r:id="rId3"/>
    <p:sldId id="258" r:id="rId4"/>
    <p:sldId id="265" r:id="rId5"/>
    <p:sldId id="259" r:id="rId6"/>
    <p:sldId id="260" r:id="rId7"/>
    <p:sldId id="262" r:id="rId8"/>
    <p:sldId id="263" r:id="rId9"/>
    <p:sldId id="264" r:id="rId10"/>
    <p:sldId id="261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B5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7CFD5-100B-4467-917D-F48B243E92DA}" type="datetimeFigureOut">
              <a:rPr lang="ru-RU" smtClean="0"/>
              <a:t>пт 28.01.22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216C5F-9A25-40B2-AC86-70B83B894C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426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00F808F-F2EF-4E22-AFE0-77F5BCFE9B5D}" type="datetimeFigureOut">
              <a:rPr lang="ru-RU" smtClean="0"/>
              <a:t>пт 28.01.22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2396A5C-10FE-4B82-9AF5-CEA6B0065EA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7804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F808F-F2EF-4E22-AFE0-77F5BCFE9B5D}" type="datetimeFigureOut">
              <a:rPr lang="ru-RU" smtClean="0"/>
              <a:t>пт 28.01.22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96A5C-10FE-4B82-9AF5-CEA6B0065E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125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F808F-F2EF-4E22-AFE0-77F5BCFE9B5D}" type="datetimeFigureOut">
              <a:rPr lang="ru-RU" smtClean="0"/>
              <a:t>пт 28.01.22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96A5C-10FE-4B82-9AF5-CEA6B0065EA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619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F808F-F2EF-4E22-AFE0-77F5BCFE9B5D}" type="datetimeFigureOut">
              <a:rPr lang="ru-RU" smtClean="0"/>
              <a:t>пт 28.01.22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96A5C-10FE-4B82-9AF5-CEA6B0065EA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3846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F808F-F2EF-4E22-AFE0-77F5BCFE9B5D}" type="datetimeFigureOut">
              <a:rPr lang="ru-RU" smtClean="0"/>
              <a:t>пт 28.01.22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96A5C-10FE-4B82-9AF5-CEA6B0065E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268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F808F-F2EF-4E22-AFE0-77F5BCFE9B5D}" type="datetimeFigureOut">
              <a:rPr lang="ru-RU" smtClean="0"/>
              <a:t>пт 28.01.22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96A5C-10FE-4B82-9AF5-CEA6B0065EA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0452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F808F-F2EF-4E22-AFE0-77F5BCFE9B5D}" type="datetimeFigureOut">
              <a:rPr lang="ru-RU" smtClean="0"/>
              <a:t>пт 28.01.22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96A5C-10FE-4B82-9AF5-CEA6B0065EA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075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F808F-F2EF-4E22-AFE0-77F5BCFE9B5D}" type="datetimeFigureOut">
              <a:rPr lang="ru-RU" smtClean="0"/>
              <a:t>пт 28.01.22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96A5C-10FE-4B82-9AF5-CEA6B0065EA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5519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F808F-F2EF-4E22-AFE0-77F5BCFE9B5D}" type="datetimeFigureOut">
              <a:rPr lang="ru-RU" smtClean="0"/>
              <a:t>пт 28.01.22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96A5C-10FE-4B82-9AF5-CEA6B0065EA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687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F808F-F2EF-4E22-AFE0-77F5BCFE9B5D}" type="datetimeFigureOut">
              <a:rPr lang="ru-RU" smtClean="0"/>
              <a:t>пт 28.01.22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96A5C-10FE-4B82-9AF5-CEA6B0065E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F808F-F2EF-4E22-AFE0-77F5BCFE9B5D}" type="datetimeFigureOut">
              <a:rPr lang="ru-RU" smtClean="0"/>
              <a:t>пт 28.01.22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96A5C-10FE-4B82-9AF5-CEA6B0065EA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1416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F808F-F2EF-4E22-AFE0-77F5BCFE9B5D}" type="datetimeFigureOut">
              <a:rPr lang="ru-RU" smtClean="0"/>
              <a:t>пт 28.01.22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96A5C-10FE-4B82-9AF5-CEA6B0065E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408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F808F-F2EF-4E22-AFE0-77F5BCFE9B5D}" type="datetimeFigureOut">
              <a:rPr lang="ru-RU" smtClean="0"/>
              <a:t>пт 28.01.22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96A5C-10FE-4B82-9AF5-CEA6B0065EA1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6073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F808F-F2EF-4E22-AFE0-77F5BCFE9B5D}" type="datetimeFigureOut">
              <a:rPr lang="ru-RU" smtClean="0"/>
              <a:t>пт 28.01.22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96A5C-10FE-4B82-9AF5-CEA6B0065EA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891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F808F-F2EF-4E22-AFE0-77F5BCFE9B5D}" type="datetimeFigureOut">
              <a:rPr lang="ru-RU" smtClean="0"/>
              <a:t>пт 28.01.22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96A5C-10FE-4B82-9AF5-CEA6B0065E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515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F808F-F2EF-4E22-AFE0-77F5BCFE9B5D}" type="datetimeFigureOut">
              <a:rPr lang="ru-RU" smtClean="0"/>
              <a:t>пт 28.01.22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96A5C-10FE-4B82-9AF5-CEA6B0065EA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528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F808F-F2EF-4E22-AFE0-77F5BCFE9B5D}" type="datetimeFigureOut">
              <a:rPr lang="ru-RU" smtClean="0"/>
              <a:t>пт 28.01.22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96A5C-10FE-4B82-9AF5-CEA6B0065E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42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00F808F-F2EF-4E22-AFE0-77F5BCFE9B5D}" type="datetimeFigureOut">
              <a:rPr lang="ru-RU" smtClean="0"/>
              <a:t>пт 28.01.22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2396A5C-10FE-4B82-9AF5-CEA6B0065E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758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6111" y="3562350"/>
            <a:ext cx="11545889" cy="666750"/>
          </a:xfrm>
        </p:spPr>
        <p:txBody>
          <a:bodyPr>
            <a:normAutofit fontScale="90000"/>
          </a:bodyPr>
          <a:lstStyle/>
          <a:p>
            <a:r>
              <a:rPr lang="ru-RU" sz="4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Привет ,давайте знакомиться </a:t>
            </a:r>
            <a:r>
              <a:rPr lang="ru-RU" sz="4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!</a:t>
            </a:r>
            <a:br>
              <a:rPr lang="ru-RU" sz="4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4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4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4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Меня зовут Дегтярева Евгения </a:t>
            </a:r>
            <a:r>
              <a:rPr lang="ru-RU" sz="4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br>
              <a:rPr lang="ru-RU" sz="4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4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4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4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Я из чудесного города Екатеринбурга </a:t>
            </a:r>
            <a:r>
              <a:rPr lang="ru-RU" sz="4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4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4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Работаю в</a:t>
            </a:r>
            <a:br>
              <a:rPr lang="ru-RU" sz="4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4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ru-RU" sz="4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4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Комусе</a:t>
            </a:r>
            <a:r>
              <a:rPr lang="ru-RU" sz="4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4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 октября 2021 года Торговым </a:t>
            </a:r>
            <a:r>
              <a:rPr lang="ru-RU" sz="4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4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4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4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4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представителем </a:t>
            </a:r>
            <a:r>
              <a:rPr lang="ru-RU" sz="4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 </a:t>
            </a:r>
            <a:r>
              <a:rPr lang="ru-RU" sz="4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Татищевском</a:t>
            </a:r>
            <a:r>
              <a:rPr lang="ru-RU" sz="4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отделе </a:t>
            </a:r>
            <a:r>
              <a:rPr lang="ru-RU" sz="4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4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4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4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4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Мне 33 </a:t>
            </a:r>
            <a:r>
              <a:rPr lang="ru-RU" sz="4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года </a:t>
            </a:r>
            <a:r>
              <a:rPr lang="ru-RU" sz="4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ru-RU" sz="4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рост </a:t>
            </a:r>
            <a:r>
              <a:rPr lang="ru-RU" sz="4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154,  45 </a:t>
            </a:r>
            <a:r>
              <a:rPr lang="ru-RU" sz="4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кг</a:t>
            </a:r>
            <a:r>
              <a:rPr lang="ru-RU" sz="2800" i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/>
            </a:r>
            <a:br>
              <a:rPr lang="ru-RU" sz="2800" i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</a:br>
            <a:r>
              <a:rPr lang="ru-RU" sz="2800" i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/>
            </a:r>
            <a:br>
              <a:rPr lang="ru-RU" sz="2800" i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86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71"/>
    </mc:Choice>
    <mc:Fallback xmlns="">
      <p:transition spd="slow" advTm="397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15199" y="2801257"/>
            <a:ext cx="4310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Спасибо за внимание !</a:t>
            </a:r>
            <a:endParaRPr lang="ru-RU" sz="3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836" y="0"/>
            <a:ext cx="51497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76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77"/>
    </mc:Choice>
    <mc:Fallback xmlns="">
      <p:transition spd="slow" advTm="3077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319313" y="5802499"/>
            <a:ext cx="5921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Училась я в Государственном Лесотехническом Университете</a:t>
            </a:r>
          </a:p>
          <a:p>
            <a:pPr algn="ctr"/>
            <a:r>
              <a:rPr lang="ru-RU" dirty="0" smtClean="0"/>
              <a:t> специальность « Сервис и Туризм»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633029" y="6033331"/>
            <a:ext cx="4905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Я мама двух прекрасных девочек  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810" y="202477"/>
            <a:ext cx="3998957" cy="53254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66" y="202477"/>
            <a:ext cx="3995729" cy="53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28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38"/>
    </mc:Choice>
    <mc:Fallback xmlns="">
      <p:transition spd="slow" advTm="4938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40327" y="4752109"/>
            <a:ext cx="1076753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Monotype Corsiva" panose="03010101010201010101" pitchFamily="66" charset="0"/>
              </a:rPr>
              <a:t>Свое свободное время уделяю спорту ,бегаю по 5 км летом это почти каждый день, слушаю аудиокниги, хожу в спорт зал , зимой катаемся всей семьей на лыжах так же с детьми на бубликах </a:t>
            </a:r>
          </a:p>
          <a:p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0" y="150091"/>
            <a:ext cx="3583919" cy="43803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91159" y="700991"/>
            <a:ext cx="4407201" cy="33054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992" y="150091"/>
            <a:ext cx="3281869" cy="438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93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47"/>
    </mc:Choice>
    <mc:Fallback xmlns="">
      <p:transition spd="slow" advTm="4547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0" y="5126182"/>
            <a:ext cx="73290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Так же люблю кататься на велосипеде, открывать новые страны ,путешествовать … 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85" r="15758"/>
          <a:stretch/>
        </p:blipFill>
        <p:spPr>
          <a:xfrm>
            <a:off x="8063347" y="595746"/>
            <a:ext cx="2687782" cy="436418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7" t="-319" r="19791" b="8284"/>
          <a:stretch/>
        </p:blipFill>
        <p:spPr>
          <a:xfrm>
            <a:off x="0" y="595746"/>
            <a:ext cx="3699165" cy="43641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1" r="20000"/>
          <a:stretch/>
        </p:blipFill>
        <p:spPr>
          <a:xfrm>
            <a:off x="4253346" y="595746"/>
            <a:ext cx="3061854" cy="436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865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00457" y="2002971"/>
            <a:ext cx="2946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Считаю что важнее семьи нет ни чего! 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140854"/>
            <a:ext cx="4610100" cy="6604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450" y="140854"/>
            <a:ext cx="4302826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41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46"/>
    </mc:Choice>
    <mc:Fallback xmlns="">
      <p:transition spd="slow" advTm="3946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70857" y="5326743"/>
            <a:ext cx="8200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Так же ходим с детьми рисовать картины акрилом ,а с подругами петь в караоке 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154" y="277090"/>
            <a:ext cx="3501738" cy="46689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5" r="-1155" b="15556"/>
          <a:stretch/>
        </p:blipFill>
        <p:spPr>
          <a:xfrm>
            <a:off x="8194278" y="381129"/>
            <a:ext cx="3097177" cy="45649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0792" r="-489" b="13159"/>
          <a:stretch/>
        </p:blipFill>
        <p:spPr>
          <a:xfrm>
            <a:off x="372537" y="277090"/>
            <a:ext cx="3021827" cy="466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59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89"/>
    </mc:Choice>
    <mc:Fallback xmlns="">
      <p:transition spd="slow" advTm="5289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1604" y="1291771"/>
            <a:ext cx="26004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По гороскопу я Телец и в моем знаке правит Венера ,по этому я люблю чтобы было все красиво 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249" y="0"/>
            <a:ext cx="4725785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20"/>
          <a:stretch/>
        </p:blipFill>
        <p:spPr>
          <a:xfrm>
            <a:off x="1" y="0"/>
            <a:ext cx="3773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97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56"/>
    </mc:Choice>
    <mc:Fallback xmlns="">
      <p:transition spd="slow" advTm="4956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10800000" flipV="1">
            <a:off x="6662056" y="2361471"/>
            <a:ext cx="43397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Хочется чтобы этот год был особенным и по этому решила попробовать поучаствовать в конкурсе !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389" y="0"/>
            <a:ext cx="51497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02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75"/>
    </mc:Choice>
    <mc:Fallback xmlns="">
      <p:transition spd="slow" advTm="4075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18399" y="1030512"/>
            <a:ext cx="41801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Мои планы быть каждый день счастливой ,а счастье состоит из мелочей ,этому меня научили дети !</a:t>
            </a: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873" y="487795"/>
            <a:ext cx="4472709" cy="584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35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97"/>
    </mc:Choice>
    <mc:Fallback xmlns="">
      <p:transition spd="slow" advTm="5297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</TotalTime>
  <Words>153</Words>
  <Application>Microsoft Office PowerPoint</Application>
  <PresentationFormat>Широкоэкранный</PresentationFormat>
  <Paragraphs>13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Garamond</vt:lpstr>
      <vt:lpstr>Monotype Corsiva</vt:lpstr>
      <vt:lpstr>Натуральные материалы</vt:lpstr>
      <vt:lpstr>Привет ,давайте знакомиться !  Меня зовут Дегтярева Евгения ,  Я из чудесного города Екатеринбурга  Работаю в   Комусе с октября 2021 года Торговым   представителем в Татищевском отделе   Мне 33 года ,рост 154,  45 кг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23</cp:revision>
  <dcterms:created xsi:type="dcterms:W3CDTF">2022-01-27T14:57:32Z</dcterms:created>
  <dcterms:modified xsi:type="dcterms:W3CDTF">2022-01-28T13:51:27Z</dcterms:modified>
</cp:coreProperties>
</file>