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4" r:id="rId8"/>
    <p:sldId id="266" r:id="rId9"/>
    <p:sldId id="269" r:id="rId10"/>
    <p:sldId id="271" r:id="rId11"/>
    <p:sldId id="270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16" y="-5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/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5190-0DA5-4598-B26F-CE9CA5BE39A0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B3F1-6F92-4B67-A048-DF472B90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6619-F09D-41DE-910A-35BB7E692533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0477-CC0B-4959-A58B-9B4F8E2DB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3CC9-2CFC-4896-B10D-B64ABC928499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8DA4-B0C4-4EA1-A51F-CF409B3E4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076" y="5075237"/>
            <a:ext cx="2647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22D2-3A5B-42A7-B101-B4D1A9C1A3C1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0513" y="1408113"/>
            <a:ext cx="2771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88" y="3136900"/>
            <a:ext cx="546100" cy="579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741E-09D4-42F3-A99F-CD49CEC8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5D29-AA6D-4AE6-955F-F412CBFB2CE1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3785-63B2-4EE6-9DDA-0B23B0534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1F20-1568-4A69-B1C4-B295334A0921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530A-D1F7-4353-9C31-D110244F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/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/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F6F0-190E-45AD-BDCF-7C29723211AD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7B9A-EB5D-4E01-B931-0B4458E8D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820E-26A5-44F6-B5CE-3595F17E3DFC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C30E-8B8F-413A-856A-6474AD83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86E4-2372-4C03-B412-AE577EFDA977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10A7-EA39-4D13-A5F1-9D45E755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C25E-42B1-4D35-A858-AEBDEE5CCCDD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2F2E-971A-4A15-B3A0-26345AD77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83E4-6EE7-4226-B332-5B31B7607115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87A5-ED3E-49BB-8FF9-A43F6FD30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A person in a dark room&#10;&#10;Description automatically generated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906125" y="0"/>
            <a:ext cx="128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609600"/>
            <a:ext cx="9810750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925" y="1825625"/>
            <a:ext cx="9810750" cy="442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51" y="5072062"/>
            <a:ext cx="264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3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6D14D-AA80-4E81-AAE7-9511D37B0A23}" type="datetime4">
              <a:rPr lang="en-US"/>
              <a:pPr>
                <a:defRPr/>
              </a:pPr>
              <a:t>January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8132" y="1407319"/>
            <a:ext cx="2770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75" y="3138488"/>
            <a:ext cx="546100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EDCFB-5C24-449E-8E0C-83A0BDE5C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Ink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480925" y="633412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90" r:id="rId11"/>
  </p:sldLayoutIdLst>
  <p:hf sldNum="0" hdr="0" ft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800" kern="1200" cap="all" spc="600">
          <a:solidFill>
            <a:srgbClr val="262626"/>
          </a:solidFill>
          <a:latin typeface="+mj-lt"/>
          <a:ea typeface="Batang" panose="02030600000101010101" pitchFamily="18" charset="-127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Bembo"/>
          <a:ea typeface="Batang" pitchFamily="18" charset="-127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SzPct val="80000"/>
        <a:buFont typeface="Arial" charset="0"/>
        <a:buChar char="•"/>
        <a:defRPr sz="2000" kern="1200" spc="50">
          <a:solidFill>
            <a:srgbClr val="262626"/>
          </a:solidFill>
          <a:latin typeface="+mn-lt"/>
          <a:ea typeface="Batang" panose="02030600000101010101" pitchFamily="18" charset="-127"/>
          <a:cs typeface="+mn-cs"/>
        </a:defRPr>
      </a:lvl1pPr>
      <a:lvl2pPr marL="273050" algn="l" rtl="0" fontAlgn="base">
        <a:spcBef>
          <a:spcPts val="500"/>
        </a:spcBef>
        <a:spcAft>
          <a:spcPct val="0"/>
        </a:spcAft>
        <a:defRPr kern="1200" spc="50">
          <a:solidFill>
            <a:srgbClr val="262626"/>
          </a:solidFill>
          <a:latin typeface="+mn-lt"/>
          <a:ea typeface="Batang" panose="02030600000101010101" pitchFamily="18" charset="-127"/>
          <a:cs typeface="+mn-cs"/>
        </a:defRPr>
      </a:lvl2pPr>
      <a:lvl3pPr marL="604838" indent="-285750" algn="l" rtl="0" fontAlgn="base">
        <a:spcBef>
          <a:spcPts val="500"/>
        </a:spcBef>
        <a:spcAft>
          <a:spcPct val="0"/>
        </a:spcAft>
        <a:buSzPct val="80000"/>
        <a:buFont typeface="Arial" charset="0"/>
        <a:buChar char="•"/>
        <a:defRPr sz="1600" kern="1200" spc="50">
          <a:solidFill>
            <a:srgbClr val="262626"/>
          </a:solidFill>
          <a:latin typeface="+mn-lt"/>
          <a:ea typeface="Batang" panose="02030600000101010101" pitchFamily="18" charset="-127"/>
          <a:cs typeface="+mn-cs"/>
        </a:defRPr>
      </a:lvl3pPr>
      <a:lvl4pPr marL="630238" algn="l" rtl="0" fontAlgn="base">
        <a:spcBef>
          <a:spcPts val="500"/>
        </a:spcBef>
        <a:spcAft>
          <a:spcPct val="0"/>
        </a:spcAft>
        <a:defRPr sz="1400" kern="1200" spc="50">
          <a:solidFill>
            <a:srgbClr val="262626"/>
          </a:solidFill>
          <a:latin typeface="+mn-lt"/>
          <a:ea typeface="Batang" panose="02030600000101010101" pitchFamily="18" charset="-127"/>
          <a:cs typeface="+mn-cs"/>
        </a:defRPr>
      </a:lvl4pPr>
      <a:lvl5pPr marL="822325" indent="-228600" algn="l" rtl="0" fontAlgn="base">
        <a:spcBef>
          <a:spcPts val="500"/>
        </a:spcBef>
        <a:spcAft>
          <a:spcPct val="0"/>
        </a:spcAft>
        <a:buSzPct val="80000"/>
        <a:buFont typeface="Arial" charset="0"/>
        <a:buChar char="•"/>
        <a:defRPr sz="1400" kern="1200" spc="50">
          <a:solidFill>
            <a:srgbClr val="262626"/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Rectangle 9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-522288"/>
            <a:ext cx="5319713" cy="2808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PMingLiU-ExtB"/>
                <a:cs typeface="Calibri"/>
              </a:rPr>
              <a:t> Гарипова Алия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PMingLiU-ExtB"/>
                <a:cs typeface="Calibri"/>
              </a:rPr>
              <a:t/>
            </a:r>
            <a:b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PMingLiU-ExtB"/>
                <a:cs typeface="Calibri"/>
              </a:rPr>
            </a:br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  <a:ea typeface="PMingLiU-ExtB"/>
              <a:cs typeface="Calibri"/>
            </a:endParaRP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63" y="2246313"/>
            <a:ext cx="7623175" cy="4257675"/>
          </a:xfrm>
        </p:spPr>
        <p:txBody>
          <a:bodyPr anchor="t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Rockwell Nova Light"/>
                <a:ea typeface="+mn-lt"/>
                <a:cs typeface="+mn-lt"/>
              </a:rPr>
              <a:t>РП Уфа </a:t>
            </a:r>
            <a:endParaRPr lang="ru-RU" sz="1800">
              <a:solidFill>
                <a:schemeClr val="tx1"/>
              </a:solidFill>
              <a:latin typeface="Rockwell Nova Light"/>
              <a:cs typeface="Tahoma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Rockwell Nova Light"/>
                <a:ea typeface="+mn-lt"/>
                <a:cs typeface="+mn-lt"/>
              </a:rPr>
              <a:t>Торговый представитель, массовый канал</a:t>
            </a:r>
            <a:endParaRPr lang="ru-RU" sz="1800">
              <a:solidFill>
                <a:schemeClr val="tx1"/>
              </a:solidFill>
              <a:latin typeface="Rockwell Nova Light"/>
              <a:cs typeface="Tahoma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Rockwell Nova Light"/>
                <a:ea typeface="+mn-lt"/>
                <a:cs typeface="+mn-lt"/>
              </a:rPr>
              <a:t>Стаж работы в "Комус" 1 год 11 месяцев</a:t>
            </a:r>
            <a:endParaRPr lang="ru-RU" sz="1800">
              <a:solidFill>
                <a:schemeClr val="tx1"/>
              </a:solidFill>
              <a:latin typeface="Rockwell Nova Light"/>
              <a:cs typeface="Tahoma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Rockwell Nova Light"/>
                <a:ea typeface="+mn-lt"/>
                <a:cs typeface="+mn-lt"/>
              </a:rPr>
              <a:t>Возраст: 32 года</a:t>
            </a:r>
            <a:endParaRPr lang="ru-RU" sz="1800">
              <a:solidFill>
                <a:schemeClr val="tx1"/>
              </a:solidFill>
              <a:latin typeface="Rockwell Nova Light"/>
              <a:cs typeface="Tahoma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Rockwell Nova Light"/>
                <a:ea typeface="+mn-lt"/>
                <a:cs typeface="+mn-lt"/>
              </a:rPr>
              <a:t>Рост: 168см</a:t>
            </a:r>
            <a:endParaRPr lang="ru-RU" sz="1800">
              <a:solidFill>
                <a:schemeClr val="tx1"/>
              </a:solidFill>
              <a:latin typeface="Rockwell Nova Light"/>
              <a:cs typeface="Tahoma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Rockwell Nova Light"/>
                <a:ea typeface="+mn-lt"/>
                <a:cs typeface="+mn-lt"/>
              </a:rPr>
              <a:t>Вес: 62кг</a:t>
            </a:r>
            <a:endParaRPr lang="ru-RU" sz="1800" dirty="0">
              <a:solidFill>
                <a:schemeClr val="tx1"/>
              </a:solidFill>
              <a:latin typeface="Rockwell Nova Light"/>
              <a:cs typeface="Tahom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317" name="Рисунок 5" descr="Изображение выглядит как небо, внешний, день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26033" r="2" b="2"/>
          <a:stretch>
            <a:fillRect/>
          </a:stretch>
        </p:blipFill>
        <p:spPr bwMode="auto">
          <a:xfrm>
            <a:off x="7716838" y="1588"/>
            <a:ext cx="457517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2" name="Рисунок 4" descr="Изображение выглядит как внешний, дерево, небо, скал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1898" r="14133"/>
          <a:stretch>
            <a:fillRect/>
          </a:stretch>
        </p:blipFill>
        <p:spPr bwMode="auto">
          <a:xfrm>
            <a:off x="7872413" y="0"/>
            <a:ext cx="4319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Изображение выглядит как скала, внешний, каменистый, природ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r="15680" b="-2"/>
          <a:stretch>
            <a:fillRect/>
          </a:stretch>
        </p:blipFill>
        <p:spPr bwMode="auto">
          <a:xfrm>
            <a:off x="-158750" y="-1588"/>
            <a:ext cx="86629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94055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Content Placeholder 40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2163763"/>
            <a:ext cx="4630737" cy="4106862"/>
          </a:xfrm>
        </p:spPr>
        <p:txBody>
          <a:bodyPr anchor="t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В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планах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покорение</a:t>
            </a:r>
            <a:endPara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новых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вершин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endPara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в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карьере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, 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личной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жизни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и в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путешествиях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.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</p:txBody>
      </p:sp>
      <p:pic>
        <p:nvPicPr>
          <p:cNvPr id="23557" name="Рисунок 7" descr="Изображение выглядит как оранжевый, камин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t="2408" r="2" b="23363"/>
          <a:stretch>
            <a:fillRect/>
          </a:stretch>
        </p:blipFill>
        <p:spPr bwMode="auto">
          <a:xfrm>
            <a:off x="5251450" y="0"/>
            <a:ext cx="69405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Рисунок 4" descr="Изображение выглядит как здание, внешний, дорожк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r="2" b="175"/>
          <a:stretch>
            <a:fillRect/>
          </a:stretch>
        </p:blipFill>
        <p:spPr bwMode="auto">
          <a:xfrm>
            <a:off x="0" y="0"/>
            <a:ext cx="458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249863" y="1762125"/>
            <a:ext cx="5684837" cy="4106863"/>
          </a:xfrm>
        </p:spPr>
        <p:txBody>
          <a:bodyPr anchor="t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В 2010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закончила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Уфимский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государственный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колледж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радиоэлектроники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по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специальности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  <a:cs typeface="+mn-l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"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Вычислительные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машины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комплексы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системы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 и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сети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+mn-lt"/>
                <a:cs typeface="+mn-lt"/>
              </a:rPr>
              <a:t>"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94055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7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38113" y="1382713"/>
            <a:ext cx="5053012" cy="4106862"/>
          </a:xfrm>
        </p:spPr>
        <p:txBody>
          <a:bodyPr anchor="t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С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самого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детства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была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творческим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ребенком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Посещала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различные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танцевальные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и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творческие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кружки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. </a:t>
            </a:r>
            <a:endParaRPr lang="ru-RU" sz="1800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Данные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увлечения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получили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продолжение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во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время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учебы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в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школе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и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студентческие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годы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Активно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участвовала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в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различных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конкурсах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и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мероприятиях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Batang"/>
              </a:rPr>
              <a:t>. 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364" name="Рисунок 4" descr="Изображение выглядит как человек, внешний, синий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30630" r="1927"/>
          <a:stretch>
            <a:fillRect/>
          </a:stretch>
        </p:blipFill>
        <p:spPr bwMode="auto">
          <a:xfrm>
            <a:off x="5251450" y="0"/>
            <a:ext cx="69405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02493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Рисунок 4" descr="Изображение выглядит как внутренний, ночь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17976" r="2" b="2"/>
          <a:stretch>
            <a:fillRect/>
          </a:stretch>
        </p:blipFill>
        <p:spPr bwMode="auto">
          <a:xfrm>
            <a:off x="7967663" y="0"/>
            <a:ext cx="4224337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Изображение выглядит как челове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r="-5" b="1289"/>
          <a:stretch>
            <a:fillRect/>
          </a:stretch>
        </p:blipFill>
        <p:spPr bwMode="auto">
          <a:xfrm>
            <a:off x="-3690938" y="3205163"/>
            <a:ext cx="21066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Изображение выглядит как челове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10846"/>
          <a:stretch>
            <a:fillRect/>
          </a:stretch>
        </p:blipFill>
        <p:spPr bwMode="auto">
          <a:xfrm>
            <a:off x="0" y="0"/>
            <a:ext cx="458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046413" y="2278063"/>
            <a:ext cx="6967537" cy="4106862"/>
          </a:xfrm>
        </p:spPr>
        <p:txBody>
          <a:bodyPr anchor="t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Спорт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является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неотъемлемой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частью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моей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жизни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.</a:t>
            </a:r>
            <a:endParaRPr lang="en-US" sz="1800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Регулярно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посещаю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спортивный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зал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 и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занимаюсь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/>
                <a:ea typeface="Batang"/>
              </a:rPr>
              <a:t>стрейчингом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Batang"/>
              </a:rPr>
              <a:t> 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25" y="0"/>
            <a:ext cx="128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nk 25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80925" y="633412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8" name="Rectangle 2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Рисунок 6" descr="Изображение выглядит как внешний, молодой, мост, лодка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4"/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</p:spPr>
      </p:pic>
      <p:sp>
        <p:nvSpPr>
          <p:cNvPr id="59" name="Rectangle 2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58738" y="804863"/>
            <a:ext cx="5464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  <a:latin typeface="Rockwell Nova Light"/>
              </a:rPr>
              <a:t>Постоянно провожу работу над собой, 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  <a:latin typeface="Rockwell Nova Light"/>
              </a:rPr>
              <a:t>совершенствую знания в </a:t>
            </a:r>
            <a:endParaRPr lang="ru-RU">
              <a:solidFill>
                <a:schemeClr val="bg1"/>
              </a:solidFill>
              <a:latin typeface="Bembo"/>
            </a:endParaRP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  <a:latin typeface="Rockwell Nova Light"/>
              </a:rPr>
              <a:t>иностранных языках.</a:t>
            </a:r>
            <a:endParaRPr lang="ru-RU">
              <a:solidFill>
                <a:schemeClr val="bg1"/>
              </a:solidFill>
              <a:latin typeface="Bembo"/>
            </a:endParaRP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  <a:latin typeface="Rockwell Nova Light"/>
              </a:rPr>
              <a:t>В настоящее время обучаюсь 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chemeClr val="bg1"/>
                </a:solidFill>
                <a:latin typeface="Rockwell Nova Light"/>
              </a:rPr>
              <a:t>в школе английского языка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25" y="0"/>
            <a:ext cx="128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nk 79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80925" y="633412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2" name="Rectangle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7" name="Рисунок 7" descr="Изображение выглядит как внешний, небо, вода, челове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t="2428" r="2" b="2"/>
          <a:stretch>
            <a:fillRect/>
          </a:stretch>
        </p:blipFill>
        <p:spPr bwMode="auto">
          <a:xfrm>
            <a:off x="0" y="0"/>
            <a:ext cx="4078288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4" descr="Изображение выглядит как внешний, дерево, небо, челове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rcRect b="4959"/>
          <a:stretch>
            <a:fillRect/>
          </a:stretch>
        </p:blipFill>
        <p:spPr bwMode="auto">
          <a:xfrm>
            <a:off x="4046538" y="0"/>
            <a:ext cx="40798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 descr="Изображение выглядит как внешний, небо, дерево, мужчин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rcRect l="8073" r="-2" b="-2"/>
          <a:stretch>
            <a:fillRect/>
          </a:stretch>
        </p:blipFill>
        <p:spPr bwMode="auto">
          <a:xfrm>
            <a:off x="8113713" y="0"/>
            <a:ext cx="4078287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Freeform: Shape 8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4919663"/>
            <a:ext cx="12188825" cy="193833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31502 w 12192002"/>
              <a:gd name="connsiteY95" fmla="*/ 1091564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76488 w 12192002"/>
              <a:gd name="connsiteY180" fmla="*/ 168393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4380 w 12192002"/>
              <a:gd name="connsiteY1" fmla="*/ 15827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76488 w 12192002"/>
              <a:gd name="connsiteY180" fmla="*/ 168393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08808 w 12192002"/>
              <a:gd name="connsiteY0" fmla="*/ 13675 h 2116463"/>
              <a:gd name="connsiteX1" fmla="*/ 5754380 w 12192002"/>
              <a:gd name="connsiteY1" fmla="*/ 9764 h 2116463"/>
              <a:gd name="connsiteX2" fmla="*/ 5957375 w 12192002"/>
              <a:gd name="connsiteY2" fmla="*/ 10652 h 2116463"/>
              <a:gd name="connsiteX3" fmla="*/ 6010090 w 12192002"/>
              <a:gd name="connsiteY3" fmla="*/ 14296 h 2116463"/>
              <a:gd name="connsiteX4" fmla="*/ 6041282 w 12192002"/>
              <a:gd name="connsiteY4" fmla="*/ 9203 h 2116463"/>
              <a:gd name="connsiteX5" fmla="*/ 6048637 w 12192002"/>
              <a:gd name="connsiteY5" fmla="*/ 854 h 2116463"/>
              <a:gd name="connsiteX6" fmla="*/ 6068529 w 12192002"/>
              <a:gd name="connsiteY6" fmla="*/ 1537 h 2116463"/>
              <a:gd name="connsiteX7" fmla="*/ 6073847 w 12192002"/>
              <a:gd name="connsiteY7" fmla="*/ 0 h 2116463"/>
              <a:gd name="connsiteX8" fmla="*/ 6168673 w 12192002"/>
              <a:gd name="connsiteY8" fmla="*/ 20462 h 2116463"/>
              <a:gd name="connsiteX9" fmla="*/ 6317559 w 12192002"/>
              <a:gd name="connsiteY9" fmla="*/ 22549 h 2116463"/>
              <a:gd name="connsiteX10" fmla="*/ 6549454 w 12192002"/>
              <a:gd name="connsiteY10" fmla="*/ 69349 h 2116463"/>
              <a:gd name="connsiteX11" fmla="*/ 6708221 w 12192002"/>
              <a:gd name="connsiteY11" fmla="*/ 98125 h 2116463"/>
              <a:gd name="connsiteX12" fmla="*/ 6904145 w 12192002"/>
              <a:gd name="connsiteY12" fmla="*/ 126080 h 2116463"/>
              <a:gd name="connsiteX13" fmla="*/ 7018495 w 12192002"/>
              <a:gd name="connsiteY13" fmla="*/ 155586 h 2116463"/>
              <a:gd name="connsiteX14" fmla="*/ 7096987 w 12192002"/>
              <a:gd name="connsiteY14" fmla="*/ 155212 h 2116463"/>
              <a:gd name="connsiteX15" fmla="*/ 7170807 w 12192002"/>
              <a:gd name="connsiteY15" fmla="*/ 167440 h 2116463"/>
              <a:gd name="connsiteX16" fmla="*/ 7197003 w 12192002"/>
              <a:gd name="connsiteY16" fmla="*/ 172088 h 2116463"/>
              <a:gd name="connsiteX17" fmla="*/ 7201101 w 12192002"/>
              <a:gd name="connsiteY17" fmla="*/ 177446 h 2116463"/>
              <a:gd name="connsiteX18" fmla="*/ 7218559 w 12192002"/>
              <a:gd name="connsiteY18" fmla="*/ 181996 h 2116463"/>
              <a:gd name="connsiteX19" fmla="*/ 7310852 w 12192002"/>
              <a:gd name="connsiteY19" fmla="*/ 207245 h 2116463"/>
              <a:gd name="connsiteX20" fmla="*/ 7312179 w 12192002"/>
              <a:gd name="connsiteY20" fmla="*/ 205803 h 2116463"/>
              <a:gd name="connsiteX21" fmla="*/ 7405390 w 12192002"/>
              <a:gd name="connsiteY21" fmla="*/ 196208 h 2116463"/>
              <a:gd name="connsiteX22" fmla="*/ 7495794 w 12192002"/>
              <a:gd name="connsiteY22" fmla="*/ 188103 h 2116463"/>
              <a:gd name="connsiteX23" fmla="*/ 7507039 w 12192002"/>
              <a:gd name="connsiteY23" fmla="*/ 190055 h 2116463"/>
              <a:gd name="connsiteX24" fmla="*/ 7507411 w 12192002"/>
              <a:gd name="connsiteY24" fmla="*/ 189728 h 2116463"/>
              <a:gd name="connsiteX25" fmla="*/ 7519570 w 12192002"/>
              <a:gd name="connsiteY25" fmla="*/ 191063 h 2116463"/>
              <a:gd name="connsiteX26" fmla="*/ 7527542 w 12192002"/>
              <a:gd name="connsiteY26" fmla="*/ 193616 h 2116463"/>
              <a:gd name="connsiteX27" fmla="*/ 7614346 w 12192002"/>
              <a:gd name="connsiteY27" fmla="*/ 199444 h 2116463"/>
              <a:gd name="connsiteX28" fmla="*/ 7718744 w 12192002"/>
              <a:gd name="connsiteY28" fmla="*/ 195973 h 2116463"/>
              <a:gd name="connsiteX29" fmla="*/ 7905407 w 12192002"/>
              <a:gd name="connsiteY29" fmla="*/ 221688 h 2116463"/>
              <a:gd name="connsiteX30" fmla="*/ 8090271 w 12192002"/>
              <a:gd name="connsiteY30" fmla="*/ 263661 h 2116463"/>
              <a:gd name="connsiteX31" fmla="*/ 8245834 w 12192002"/>
              <a:gd name="connsiteY31" fmla="*/ 309822 h 2116463"/>
              <a:gd name="connsiteX32" fmla="*/ 8252033 w 12192002"/>
              <a:gd name="connsiteY32" fmla="*/ 322814 h 2116463"/>
              <a:gd name="connsiteX33" fmla="*/ 8263376 w 12192002"/>
              <a:gd name="connsiteY33" fmla="*/ 332657 h 2116463"/>
              <a:gd name="connsiteX34" fmla="*/ 8266075 w 12192002"/>
              <a:gd name="connsiteY34" fmla="*/ 332427 h 2116463"/>
              <a:gd name="connsiteX35" fmla="*/ 8283149 w 12192002"/>
              <a:gd name="connsiteY35" fmla="*/ 339602 h 2116463"/>
              <a:gd name="connsiteX36" fmla="*/ 8284276 w 12192002"/>
              <a:gd name="connsiteY36" fmla="*/ 344045 h 2116463"/>
              <a:gd name="connsiteX37" fmla="*/ 8295173 w 12192002"/>
              <a:gd name="connsiteY37" fmla="*/ 349868 h 2116463"/>
              <a:gd name="connsiteX38" fmla="*/ 8314432 w 12192002"/>
              <a:gd name="connsiteY38" fmla="*/ 363763 h 2116463"/>
              <a:gd name="connsiteX39" fmla="*/ 8320104 w 12192002"/>
              <a:gd name="connsiteY39" fmla="*/ 364089 h 2116463"/>
              <a:gd name="connsiteX40" fmla="*/ 8352372 w 12192002"/>
              <a:gd name="connsiteY40" fmla="*/ 381507 h 2116463"/>
              <a:gd name="connsiteX41" fmla="*/ 8353799 w 12192002"/>
              <a:gd name="connsiteY41" fmla="*/ 380667 h 2116463"/>
              <a:gd name="connsiteX42" fmla="*/ 8367182 w 12192002"/>
              <a:gd name="connsiteY42" fmla="*/ 380861 h 2116463"/>
              <a:gd name="connsiteX43" fmla="*/ 8490249 w 12192002"/>
              <a:gd name="connsiteY43" fmla="*/ 394903 h 2116463"/>
              <a:gd name="connsiteX44" fmla="*/ 8497594 w 12192002"/>
              <a:gd name="connsiteY44" fmla="*/ 397953 h 2116463"/>
              <a:gd name="connsiteX45" fmla="*/ 8497968 w 12192002"/>
              <a:gd name="connsiteY45" fmla="*/ 397774 h 2116463"/>
              <a:gd name="connsiteX46" fmla="*/ 8506167 w 12192002"/>
              <a:gd name="connsiteY46" fmla="*/ 400512 h 2116463"/>
              <a:gd name="connsiteX47" fmla="*/ 8510983 w 12192002"/>
              <a:gd name="connsiteY47" fmla="*/ 403513 h 2116463"/>
              <a:gd name="connsiteX48" fmla="*/ 8525230 w 12192002"/>
              <a:gd name="connsiteY48" fmla="*/ 409428 h 2116463"/>
              <a:gd name="connsiteX49" fmla="*/ 8596071 w 12192002"/>
              <a:gd name="connsiteY49" fmla="*/ 394586 h 2116463"/>
              <a:gd name="connsiteX50" fmla="*/ 8707847 w 12192002"/>
              <a:gd name="connsiteY50" fmla="*/ 403158 h 2116463"/>
              <a:gd name="connsiteX51" fmla="*/ 8752444 w 12192002"/>
              <a:gd name="connsiteY51" fmla="*/ 405259 h 2116463"/>
              <a:gd name="connsiteX52" fmla="*/ 8928988 w 12192002"/>
              <a:gd name="connsiteY52" fmla="*/ 424491 h 2116463"/>
              <a:gd name="connsiteX53" fmla="*/ 8963048 w 12192002"/>
              <a:gd name="connsiteY53" fmla="*/ 421303 h 2116463"/>
              <a:gd name="connsiteX54" fmla="*/ 8968011 w 12192002"/>
              <a:gd name="connsiteY54" fmla="*/ 419078 h 2116463"/>
              <a:gd name="connsiteX55" fmla="*/ 8974337 w 12192002"/>
              <a:gd name="connsiteY55" fmla="*/ 418378 h 2116463"/>
              <a:gd name="connsiteX56" fmla="*/ 8990394 w 12192002"/>
              <a:gd name="connsiteY56" fmla="*/ 421604 h 2116463"/>
              <a:gd name="connsiteX57" fmla="*/ 8996232 w 12192002"/>
              <a:gd name="connsiteY57" fmla="*/ 423665 h 2116463"/>
              <a:gd name="connsiteX58" fmla="*/ 9005201 w 12192002"/>
              <a:gd name="connsiteY58" fmla="*/ 424876 h 2116463"/>
              <a:gd name="connsiteX59" fmla="*/ 9005486 w 12192002"/>
              <a:gd name="connsiteY59" fmla="*/ 424636 h 2116463"/>
              <a:gd name="connsiteX60" fmla="*/ 9053453 w 12192002"/>
              <a:gd name="connsiteY60" fmla="*/ 427921 h 2116463"/>
              <a:gd name="connsiteX61" fmla="*/ 9113812 w 12192002"/>
              <a:gd name="connsiteY61" fmla="*/ 419607 h 2116463"/>
              <a:gd name="connsiteX62" fmla="*/ 9137318 w 12192002"/>
              <a:gd name="connsiteY62" fmla="*/ 418241 h 2116463"/>
              <a:gd name="connsiteX63" fmla="*/ 9150210 w 12192002"/>
              <a:gd name="connsiteY63" fmla="*/ 416072 h 2116463"/>
              <a:gd name="connsiteX64" fmla="*/ 9151232 w 12192002"/>
              <a:gd name="connsiteY64" fmla="*/ 415007 h 2116463"/>
              <a:gd name="connsiteX65" fmla="*/ 9189246 w 12192002"/>
              <a:gd name="connsiteY65" fmla="*/ 426209 h 2116463"/>
              <a:gd name="connsiteX66" fmla="*/ 9194810 w 12192002"/>
              <a:gd name="connsiteY66" fmla="*/ 435448 h 2116463"/>
              <a:gd name="connsiteX67" fmla="*/ 9231370 w 12192002"/>
              <a:gd name="connsiteY67" fmla="*/ 445527 h 2116463"/>
              <a:gd name="connsiteX68" fmla="*/ 9343052 w 12192002"/>
              <a:gd name="connsiteY68" fmla="*/ 497432 h 2116463"/>
              <a:gd name="connsiteX69" fmla="*/ 9584507 w 12192002"/>
              <a:gd name="connsiteY69" fmla="*/ 543134 h 2116463"/>
              <a:gd name="connsiteX70" fmla="*/ 9728309 w 12192002"/>
              <a:gd name="connsiteY70" fmla="*/ 554554 h 2116463"/>
              <a:gd name="connsiteX71" fmla="*/ 9847792 w 12192002"/>
              <a:gd name="connsiteY71" fmla="*/ 574761 h 2116463"/>
              <a:gd name="connsiteX72" fmla="*/ 9960019 w 12192002"/>
              <a:gd name="connsiteY72" fmla="*/ 581529 h 2116463"/>
              <a:gd name="connsiteX73" fmla="*/ 10039240 w 12192002"/>
              <a:gd name="connsiteY73" fmla="*/ 597044 h 2116463"/>
              <a:gd name="connsiteX74" fmla="*/ 10082169 w 12192002"/>
              <a:gd name="connsiteY74" fmla="*/ 595380 h 2116463"/>
              <a:gd name="connsiteX75" fmla="*/ 10126500 w 12192002"/>
              <a:gd name="connsiteY75" fmla="*/ 597475 h 2116463"/>
              <a:gd name="connsiteX76" fmla="*/ 10261101 w 12192002"/>
              <a:gd name="connsiteY76" fmla="*/ 608990 h 2116463"/>
              <a:gd name="connsiteX77" fmla="*/ 10336855 w 12192002"/>
              <a:gd name="connsiteY77" fmla="*/ 618741 h 2116463"/>
              <a:gd name="connsiteX78" fmla="*/ 10383868 w 12192002"/>
              <a:gd name="connsiteY78" fmla="*/ 619352 h 2116463"/>
              <a:gd name="connsiteX79" fmla="*/ 10445984 w 12192002"/>
              <a:gd name="connsiteY79" fmla="*/ 623199 h 2116463"/>
              <a:gd name="connsiteX80" fmla="*/ 10519280 w 12192002"/>
              <a:gd name="connsiteY80" fmla="*/ 625257 h 2116463"/>
              <a:gd name="connsiteX81" fmla="*/ 10644619 w 12192002"/>
              <a:gd name="connsiteY81" fmla="*/ 645503 h 2116463"/>
              <a:gd name="connsiteX82" fmla="*/ 10857724 w 12192002"/>
              <a:gd name="connsiteY82" fmla="*/ 706621 h 2116463"/>
              <a:gd name="connsiteX83" fmla="*/ 10951063 w 12192002"/>
              <a:gd name="connsiteY83" fmla="*/ 719704 h 2116463"/>
              <a:gd name="connsiteX84" fmla="*/ 11030956 w 12192002"/>
              <a:gd name="connsiteY84" fmla="*/ 714948 h 2116463"/>
              <a:gd name="connsiteX85" fmla="*/ 11085938 w 12192002"/>
              <a:gd name="connsiteY85" fmla="*/ 717829 h 2116463"/>
              <a:gd name="connsiteX86" fmla="*/ 11143411 w 12192002"/>
              <a:gd name="connsiteY86" fmla="*/ 727078 h 2116463"/>
              <a:gd name="connsiteX87" fmla="*/ 11195087 w 12192002"/>
              <a:gd name="connsiteY87" fmla="*/ 726431 h 2116463"/>
              <a:gd name="connsiteX88" fmla="*/ 11273972 w 12192002"/>
              <a:gd name="connsiteY88" fmla="*/ 747450 h 2116463"/>
              <a:gd name="connsiteX89" fmla="*/ 11369715 w 12192002"/>
              <a:gd name="connsiteY89" fmla="*/ 807118 h 2116463"/>
              <a:gd name="connsiteX90" fmla="*/ 11462695 w 12192002"/>
              <a:gd name="connsiteY90" fmla="*/ 868591 h 2116463"/>
              <a:gd name="connsiteX91" fmla="*/ 11516473 w 12192002"/>
              <a:gd name="connsiteY91" fmla="*/ 922143 h 2116463"/>
              <a:gd name="connsiteX92" fmla="*/ 11630749 w 12192002"/>
              <a:gd name="connsiteY92" fmla="*/ 984032 h 2116463"/>
              <a:gd name="connsiteX93" fmla="*/ 11712382 w 12192002"/>
              <a:gd name="connsiteY93" fmla="*/ 1041801 h 2116463"/>
              <a:gd name="connsiteX94" fmla="*/ 11876461 w 12192002"/>
              <a:gd name="connsiteY94" fmla="*/ 1073121 h 2116463"/>
              <a:gd name="connsiteX95" fmla="*/ 11931502 w 12192002"/>
              <a:gd name="connsiteY95" fmla="*/ 1085501 h 2116463"/>
              <a:gd name="connsiteX96" fmla="*/ 12052936 w 12192002"/>
              <a:gd name="connsiteY96" fmla="*/ 1070019 h 2116463"/>
              <a:gd name="connsiteX97" fmla="*/ 12140863 w 12192002"/>
              <a:gd name="connsiteY97" fmla="*/ 1028973 h 2116463"/>
              <a:gd name="connsiteX98" fmla="*/ 12192002 w 12192002"/>
              <a:gd name="connsiteY98" fmla="*/ 1009775 h 2116463"/>
              <a:gd name="connsiteX99" fmla="*/ 12192002 w 12192002"/>
              <a:gd name="connsiteY99" fmla="*/ 1949486 h 2116463"/>
              <a:gd name="connsiteX100" fmla="*/ 12192000 w 12192002"/>
              <a:gd name="connsiteY100" fmla="*/ 1949486 h 2116463"/>
              <a:gd name="connsiteX101" fmla="*/ 12192000 w 12192002"/>
              <a:gd name="connsiteY101" fmla="*/ 2116463 h 2116463"/>
              <a:gd name="connsiteX102" fmla="*/ 0 w 12192002"/>
              <a:gd name="connsiteY102" fmla="*/ 2116463 h 2116463"/>
              <a:gd name="connsiteX103" fmla="*/ 0 w 12192002"/>
              <a:gd name="connsiteY103" fmla="*/ 1342264 h 2116463"/>
              <a:gd name="connsiteX104" fmla="*/ 2 w 12192002"/>
              <a:gd name="connsiteY104" fmla="*/ 1342264 h 2116463"/>
              <a:gd name="connsiteX105" fmla="*/ 2 w 12192002"/>
              <a:gd name="connsiteY105" fmla="*/ 585954 h 2116463"/>
              <a:gd name="connsiteX106" fmla="*/ 15526 w 12192002"/>
              <a:gd name="connsiteY106" fmla="*/ 580485 h 2116463"/>
              <a:gd name="connsiteX107" fmla="*/ 118381 w 12192002"/>
              <a:gd name="connsiteY107" fmla="*/ 577629 h 2116463"/>
              <a:gd name="connsiteX108" fmla="*/ 292435 w 12192002"/>
              <a:gd name="connsiteY108" fmla="*/ 525824 h 2116463"/>
              <a:gd name="connsiteX109" fmla="*/ 404015 w 12192002"/>
              <a:gd name="connsiteY109" fmla="*/ 505128 h 2116463"/>
              <a:gd name="connsiteX110" fmla="*/ 445099 w 12192002"/>
              <a:gd name="connsiteY110" fmla="*/ 499305 h 2116463"/>
              <a:gd name="connsiteX111" fmla="*/ 571717 w 12192002"/>
              <a:gd name="connsiteY111" fmla="*/ 461275 h 2116463"/>
              <a:gd name="connsiteX112" fmla="*/ 578535 w 12192002"/>
              <a:gd name="connsiteY112" fmla="*/ 461464 h 2116463"/>
              <a:gd name="connsiteX113" fmla="*/ 596792 w 12192002"/>
              <a:gd name="connsiteY113" fmla="*/ 458812 h 2116463"/>
              <a:gd name="connsiteX114" fmla="*/ 708875 w 12192002"/>
              <a:gd name="connsiteY114" fmla="*/ 415954 h 2116463"/>
              <a:gd name="connsiteX115" fmla="*/ 719742 w 12192002"/>
              <a:gd name="connsiteY115" fmla="*/ 410277 h 2116463"/>
              <a:gd name="connsiteX116" fmla="*/ 720047 w 12192002"/>
              <a:gd name="connsiteY116" fmla="*/ 409015 h 2116463"/>
              <a:gd name="connsiteX117" fmla="*/ 763053 w 12192002"/>
              <a:gd name="connsiteY117" fmla="*/ 408244 h 2116463"/>
              <a:gd name="connsiteX118" fmla="*/ 767901 w 12192002"/>
              <a:gd name="connsiteY118" fmla="*/ 406023 h 2116463"/>
              <a:gd name="connsiteX119" fmla="*/ 797041 w 12192002"/>
              <a:gd name="connsiteY119" fmla="*/ 408230 h 2116463"/>
              <a:gd name="connsiteX120" fmla="*/ 811506 w 12192002"/>
              <a:gd name="connsiteY120" fmla="*/ 407925 h 2116463"/>
              <a:gd name="connsiteX121" fmla="*/ 816809 w 12192002"/>
              <a:gd name="connsiteY121" fmla="*/ 410819 h 2116463"/>
              <a:gd name="connsiteX122" fmla="*/ 837540 w 12192002"/>
              <a:gd name="connsiteY122" fmla="*/ 408855 h 2116463"/>
              <a:gd name="connsiteX123" fmla="*/ 858269 w 12192002"/>
              <a:gd name="connsiteY123" fmla="*/ 410068 h 2116463"/>
              <a:gd name="connsiteX124" fmla="*/ 948732 w 12192002"/>
              <a:gd name="connsiteY124" fmla="*/ 398230 h 2116463"/>
              <a:gd name="connsiteX125" fmla="*/ 1149979 w 12192002"/>
              <a:gd name="connsiteY125" fmla="*/ 400635 h 2116463"/>
              <a:gd name="connsiteX126" fmla="*/ 1496110 w 12192002"/>
              <a:gd name="connsiteY126" fmla="*/ 351200 h 2116463"/>
              <a:gd name="connsiteX127" fmla="*/ 1608669 w 12192002"/>
              <a:gd name="connsiteY127" fmla="*/ 325610 h 2116463"/>
              <a:gd name="connsiteX128" fmla="*/ 1675071 w 12192002"/>
              <a:gd name="connsiteY128" fmla="*/ 318713 h 2116463"/>
              <a:gd name="connsiteX129" fmla="*/ 1738204 w 12192002"/>
              <a:gd name="connsiteY129" fmla="*/ 302364 h 2116463"/>
              <a:gd name="connsiteX130" fmla="*/ 1786655 w 12192002"/>
              <a:gd name="connsiteY130" fmla="*/ 297313 h 2116463"/>
              <a:gd name="connsiteX131" fmla="*/ 1873080 w 12192002"/>
              <a:gd name="connsiteY131" fmla="*/ 324935 h 2116463"/>
              <a:gd name="connsiteX132" fmla="*/ 1921650 w 12192002"/>
              <a:gd name="connsiteY132" fmla="*/ 326530 h 2116463"/>
              <a:gd name="connsiteX133" fmla="*/ 1928172 w 12192002"/>
              <a:gd name="connsiteY133" fmla="*/ 321699 h 2116463"/>
              <a:gd name="connsiteX134" fmla="*/ 1997356 w 12192002"/>
              <a:gd name="connsiteY134" fmla="*/ 343644 h 2116463"/>
              <a:gd name="connsiteX135" fmla="*/ 2094665 w 12192002"/>
              <a:gd name="connsiteY135" fmla="*/ 335624 h 2116463"/>
              <a:gd name="connsiteX136" fmla="*/ 2208578 w 12192002"/>
              <a:gd name="connsiteY136" fmla="*/ 318913 h 2116463"/>
              <a:gd name="connsiteX137" fmla="*/ 2315112 w 12192002"/>
              <a:gd name="connsiteY137" fmla="*/ 313680 h 2116463"/>
              <a:gd name="connsiteX138" fmla="*/ 2443255 w 12192002"/>
              <a:gd name="connsiteY138" fmla="*/ 322147 h 2116463"/>
              <a:gd name="connsiteX139" fmla="*/ 2568028 w 12192002"/>
              <a:gd name="connsiteY139" fmla="*/ 336048 h 2116463"/>
              <a:gd name="connsiteX140" fmla="*/ 2646527 w 12192002"/>
              <a:gd name="connsiteY140" fmla="*/ 309807 h 2116463"/>
              <a:gd name="connsiteX141" fmla="*/ 2781569 w 12192002"/>
              <a:gd name="connsiteY141" fmla="*/ 320343 h 2116463"/>
              <a:gd name="connsiteX142" fmla="*/ 3030291 w 12192002"/>
              <a:gd name="connsiteY142" fmla="*/ 342164 h 2116463"/>
              <a:gd name="connsiteX143" fmla="*/ 3142556 w 12192002"/>
              <a:gd name="connsiteY143" fmla="*/ 344807 h 2116463"/>
              <a:gd name="connsiteX144" fmla="*/ 3262356 w 12192002"/>
              <a:gd name="connsiteY144" fmla="*/ 352582 h 2116463"/>
              <a:gd name="connsiteX145" fmla="*/ 3341698 w 12192002"/>
              <a:gd name="connsiteY145" fmla="*/ 358459 h 2116463"/>
              <a:gd name="connsiteX146" fmla="*/ 3344026 w 12192002"/>
              <a:gd name="connsiteY146" fmla="*/ 357484 h 2116463"/>
              <a:gd name="connsiteX147" fmla="*/ 3363888 w 12192002"/>
              <a:gd name="connsiteY147" fmla="*/ 359166 h 2116463"/>
              <a:gd name="connsiteX148" fmla="*/ 3400728 w 12192002"/>
              <a:gd name="connsiteY148" fmla="*/ 376118 h 2116463"/>
              <a:gd name="connsiteX149" fmla="*/ 3473223 w 12192002"/>
              <a:gd name="connsiteY149" fmla="*/ 364070 h 2116463"/>
              <a:gd name="connsiteX150" fmla="*/ 3536135 w 12192002"/>
              <a:gd name="connsiteY150" fmla="*/ 360409 h 2116463"/>
              <a:gd name="connsiteX151" fmla="*/ 3585978 w 12192002"/>
              <a:gd name="connsiteY151" fmla="*/ 350710 h 2116463"/>
              <a:gd name="connsiteX152" fmla="*/ 3594501 w 12192002"/>
              <a:gd name="connsiteY152" fmla="*/ 351400 h 2116463"/>
              <a:gd name="connsiteX153" fmla="*/ 3594736 w 12192002"/>
              <a:gd name="connsiteY153" fmla="*/ 351131 h 2116463"/>
              <a:gd name="connsiteX154" fmla="*/ 3603855 w 12192002"/>
              <a:gd name="connsiteY154" fmla="*/ 351295 h 2116463"/>
              <a:gd name="connsiteX155" fmla="*/ 3610035 w 12192002"/>
              <a:gd name="connsiteY155" fmla="*/ 352657 h 2116463"/>
              <a:gd name="connsiteX156" fmla="*/ 3682513 w 12192002"/>
              <a:gd name="connsiteY156" fmla="*/ 320386 h 2116463"/>
              <a:gd name="connsiteX157" fmla="*/ 3789760 w 12192002"/>
              <a:gd name="connsiteY157" fmla="*/ 296463 h 2116463"/>
              <a:gd name="connsiteX158" fmla="*/ 3897275 w 12192002"/>
              <a:gd name="connsiteY158" fmla="*/ 276225 h 2116463"/>
              <a:gd name="connsiteX159" fmla="*/ 3936846 w 12192002"/>
              <a:gd name="connsiteY159" fmla="*/ 270570 h 2116463"/>
              <a:gd name="connsiteX160" fmla="*/ 4004538 w 12192002"/>
              <a:gd name="connsiteY160" fmla="*/ 253113 h 2116463"/>
              <a:gd name="connsiteX161" fmla="*/ 4033778 w 12192002"/>
              <a:gd name="connsiteY161" fmla="*/ 240545 h 2116463"/>
              <a:gd name="connsiteX162" fmla="*/ 4035363 w 12192002"/>
              <a:gd name="connsiteY162" fmla="*/ 240780 h 2116463"/>
              <a:gd name="connsiteX163" fmla="*/ 4036996 w 12192002"/>
              <a:gd name="connsiteY163" fmla="*/ 237113 h 2116463"/>
              <a:gd name="connsiteX164" fmla="*/ 4042364 w 12192002"/>
              <a:gd name="connsiteY164" fmla="*/ 234679 h 2116463"/>
              <a:gd name="connsiteX165" fmla="*/ 4058954 w 12192002"/>
              <a:gd name="connsiteY165" fmla="*/ 233058 h 2116463"/>
              <a:gd name="connsiteX166" fmla="*/ 4065510 w 12192002"/>
              <a:gd name="connsiteY166" fmla="*/ 233276 h 2116463"/>
              <a:gd name="connsiteX167" fmla="*/ 4074427 w 12192002"/>
              <a:gd name="connsiteY167" fmla="*/ 231832 h 2116463"/>
              <a:gd name="connsiteX168" fmla="*/ 4074546 w 12192002"/>
              <a:gd name="connsiteY168" fmla="*/ 231533 h 2116463"/>
              <a:gd name="connsiteX169" fmla="*/ 4083097 w 12192002"/>
              <a:gd name="connsiteY169" fmla="*/ 230698 h 2116463"/>
              <a:gd name="connsiteX170" fmla="*/ 4142745 w 12192002"/>
              <a:gd name="connsiteY170" fmla="*/ 204165 h 2116463"/>
              <a:gd name="connsiteX171" fmla="*/ 4191248 w 12192002"/>
              <a:gd name="connsiteY171" fmla="*/ 188300 h 2116463"/>
              <a:gd name="connsiteX172" fmla="*/ 4201744 w 12192002"/>
              <a:gd name="connsiteY172" fmla="*/ 182666 h 2116463"/>
              <a:gd name="connsiteX173" fmla="*/ 4202048 w 12192002"/>
              <a:gd name="connsiteY173" fmla="*/ 181407 h 2116463"/>
              <a:gd name="connsiteX174" fmla="*/ 4248116 w 12192002"/>
              <a:gd name="connsiteY174" fmla="*/ 178612 h 2116463"/>
              <a:gd name="connsiteX175" fmla="*/ 4276141 w 12192002"/>
              <a:gd name="connsiteY175" fmla="*/ 180936 h 2116463"/>
              <a:gd name="connsiteX176" fmla="*/ 4290062 w 12192002"/>
              <a:gd name="connsiteY176" fmla="*/ 180690 h 2116463"/>
              <a:gd name="connsiteX177" fmla="*/ 4295143 w 12192002"/>
              <a:gd name="connsiteY177" fmla="*/ 183607 h 2116463"/>
              <a:gd name="connsiteX178" fmla="*/ 4315108 w 12192002"/>
              <a:gd name="connsiteY178" fmla="*/ 181728 h 2116463"/>
              <a:gd name="connsiteX179" fmla="*/ 4316965 w 12192002"/>
              <a:gd name="connsiteY179" fmla="*/ 180387 h 2116463"/>
              <a:gd name="connsiteX180" fmla="*/ 4376488 w 12192002"/>
              <a:gd name="connsiteY180" fmla="*/ 162330 h 2116463"/>
              <a:gd name="connsiteX181" fmla="*/ 4442156 w 12192002"/>
              <a:gd name="connsiteY181" fmla="*/ 160984 h 2116463"/>
              <a:gd name="connsiteX182" fmla="*/ 4524889 w 12192002"/>
              <a:gd name="connsiteY182" fmla="*/ 170071 h 2116463"/>
              <a:gd name="connsiteX183" fmla="*/ 4715526 w 12192002"/>
              <a:gd name="connsiteY183" fmla="*/ 165103 h 2116463"/>
              <a:gd name="connsiteX184" fmla="*/ 4762447 w 12192002"/>
              <a:gd name="connsiteY184" fmla="*/ 156615 h 2116463"/>
              <a:gd name="connsiteX185" fmla="*/ 4840439 w 12192002"/>
              <a:gd name="connsiteY185" fmla="*/ 128847 h 2116463"/>
              <a:gd name="connsiteX186" fmla="*/ 5011513 w 12192002"/>
              <a:gd name="connsiteY186" fmla="*/ 104830 h 2116463"/>
              <a:gd name="connsiteX187" fmla="*/ 5065790 w 12192002"/>
              <a:gd name="connsiteY187" fmla="*/ 88449 h 2116463"/>
              <a:gd name="connsiteX188" fmla="*/ 5121659 w 12192002"/>
              <a:gd name="connsiteY188" fmla="*/ 95020 h 2116463"/>
              <a:gd name="connsiteX189" fmla="*/ 5139595 w 12192002"/>
              <a:gd name="connsiteY189" fmla="*/ 84167 h 2116463"/>
              <a:gd name="connsiteX190" fmla="*/ 5142598 w 12192002"/>
              <a:gd name="connsiteY190" fmla="*/ 82066 h 2116463"/>
              <a:gd name="connsiteX191" fmla="*/ 5156554 w 12192002"/>
              <a:gd name="connsiteY191" fmla="*/ 78666 h 2116463"/>
              <a:gd name="connsiteX192" fmla="*/ 5174660 w 12192002"/>
              <a:gd name="connsiteY192" fmla="*/ 71443 h 2116463"/>
              <a:gd name="connsiteX193" fmla="*/ 5222961 w 12192002"/>
              <a:gd name="connsiteY193" fmla="*/ 68453 h 2116463"/>
              <a:gd name="connsiteX194" fmla="*/ 5261763 w 12192002"/>
              <a:gd name="connsiteY194" fmla="*/ 57329 h 2116463"/>
              <a:gd name="connsiteX195" fmla="*/ 5381667 w 12192002"/>
              <a:gd name="connsiteY195" fmla="*/ 36912 h 2116463"/>
              <a:gd name="connsiteX196" fmla="*/ 5432760 w 12192002"/>
              <a:gd name="connsiteY196" fmla="*/ 19210 h 2116463"/>
              <a:gd name="connsiteX197" fmla="*/ 5470905 w 12192002"/>
              <a:gd name="connsiteY197" fmla="*/ 7957 h 2116463"/>
              <a:gd name="connsiteX198" fmla="*/ 5608808 w 12192002"/>
              <a:gd name="connsiteY198" fmla="*/ 13675 h 2116463"/>
              <a:gd name="connsiteX0" fmla="*/ 5608808 w 12192002"/>
              <a:gd name="connsiteY0" fmla="*/ 13675 h 2116463"/>
              <a:gd name="connsiteX1" fmla="*/ 5754380 w 12192002"/>
              <a:gd name="connsiteY1" fmla="*/ 9764 h 2116463"/>
              <a:gd name="connsiteX2" fmla="*/ 5957375 w 12192002"/>
              <a:gd name="connsiteY2" fmla="*/ 10652 h 2116463"/>
              <a:gd name="connsiteX3" fmla="*/ 6010090 w 12192002"/>
              <a:gd name="connsiteY3" fmla="*/ 14296 h 2116463"/>
              <a:gd name="connsiteX4" fmla="*/ 6041282 w 12192002"/>
              <a:gd name="connsiteY4" fmla="*/ 9203 h 2116463"/>
              <a:gd name="connsiteX5" fmla="*/ 6048637 w 12192002"/>
              <a:gd name="connsiteY5" fmla="*/ 854 h 2116463"/>
              <a:gd name="connsiteX6" fmla="*/ 6068529 w 12192002"/>
              <a:gd name="connsiteY6" fmla="*/ 1537 h 2116463"/>
              <a:gd name="connsiteX7" fmla="*/ 6073847 w 12192002"/>
              <a:gd name="connsiteY7" fmla="*/ 0 h 2116463"/>
              <a:gd name="connsiteX8" fmla="*/ 6168673 w 12192002"/>
              <a:gd name="connsiteY8" fmla="*/ 20462 h 2116463"/>
              <a:gd name="connsiteX9" fmla="*/ 6317559 w 12192002"/>
              <a:gd name="connsiteY9" fmla="*/ 37352 h 2116463"/>
              <a:gd name="connsiteX10" fmla="*/ 6549454 w 12192002"/>
              <a:gd name="connsiteY10" fmla="*/ 69349 h 2116463"/>
              <a:gd name="connsiteX11" fmla="*/ 6708221 w 12192002"/>
              <a:gd name="connsiteY11" fmla="*/ 98125 h 2116463"/>
              <a:gd name="connsiteX12" fmla="*/ 6904145 w 12192002"/>
              <a:gd name="connsiteY12" fmla="*/ 126080 h 2116463"/>
              <a:gd name="connsiteX13" fmla="*/ 7018495 w 12192002"/>
              <a:gd name="connsiteY13" fmla="*/ 155586 h 2116463"/>
              <a:gd name="connsiteX14" fmla="*/ 7096987 w 12192002"/>
              <a:gd name="connsiteY14" fmla="*/ 155212 h 2116463"/>
              <a:gd name="connsiteX15" fmla="*/ 7170807 w 12192002"/>
              <a:gd name="connsiteY15" fmla="*/ 167440 h 2116463"/>
              <a:gd name="connsiteX16" fmla="*/ 7197003 w 12192002"/>
              <a:gd name="connsiteY16" fmla="*/ 172088 h 2116463"/>
              <a:gd name="connsiteX17" fmla="*/ 7201101 w 12192002"/>
              <a:gd name="connsiteY17" fmla="*/ 177446 h 2116463"/>
              <a:gd name="connsiteX18" fmla="*/ 7218559 w 12192002"/>
              <a:gd name="connsiteY18" fmla="*/ 181996 h 2116463"/>
              <a:gd name="connsiteX19" fmla="*/ 7310852 w 12192002"/>
              <a:gd name="connsiteY19" fmla="*/ 207245 h 2116463"/>
              <a:gd name="connsiteX20" fmla="*/ 7312179 w 12192002"/>
              <a:gd name="connsiteY20" fmla="*/ 205803 h 2116463"/>
              <a:gd name="connsiteX21" fmla="*/ 7405390 w 12192002"/>
              <a:gd name="connsiteY21" fmla="*/ 196208 h 2116463"/>
              <a:gd name="connsiteX22" fmla="*/ 7495794 w 12192002"/>
              <a:gd name="connsiteY22" fmla="*/ 188103 h 2116463"/>
              <a:gd name="connsiteX23" fmla="*/ 7507039 w 12192002"/>
              <a:gd name="connsiteY23" fmla="*/ 190055 h 2116463"/>
              <a:gd name="connsiteX24" fmla="*/ 7507411 w 12192002"/>
              <a:gd name="connsiteY24" fmla="*/ 189728 h 2116463"/>
              <a:gd name="connsiteX25" fmla="*/ 7519570 w 12192002"/>
              <a:gd name="connsiteY25" fmla="*/ 191063 h 2116463"/>
              <a:gd name="connsiteX26" fmla="*/ 7527542 w 12192002"/>
              <a:gd name="connsiteY26" fmla="*/ 193616 h 2116463"/>
              <a:gd name="connsiteX27" fmla="*/ 7614346 w 12192002"/>
              <a:gd name="connsiteY27" fmla="*/ 199444 h 2116463"/>
              <a:gd name="connsiteX28" fmla="*/ 7718744 w 12192002"/>
              <a:gd name="connsiteY28" fmla="*/ 195973 h 2116463"/>
              <a:gd name="connsiteX29" fmla="*/ 7905407 w 12192002"/>
              <a:gd name="connsiteY29" fmla="*/ 221688 h 2116463"/>
              <a:gd name="connsiteX30" fmla="*/ 8090271 w 12192002"/>
              <a:gd name="connsiteY30" fmla="*/ 263661 h 2116463"/>
              <a:gd name="connsiteX31" fmla="*/ 8245834 w 12192002"/>
              <a:gd name="connsiteY31" fmla="*/ 309822 h 2116463"/>
              <a:gd name="connsiteX32" fmla="*/ 8252033 w 12192002"/>
              <a:gd name="connsiteY32" fmla="*/ 322814 h 2116463"/>
              <a:gd name="connsiteX33" fmla="*/ 8263376 w 12192002"/>
              <a:gd name="connsiteY33" fmla="*/ 332657 h 2116463"/>
              <a:gd name="connsiteX34" fmla="*/ 8266075 w 12192002"/>
              <a:gd name="connsiteY34" fmla="*/ 332427 h 2116463"/>
              <a:gd name="connsiteX35" fmla="*/ 8283149 w 12192002"/>
              <a:gd name="connsiteY35" fmla="*/ 339602 h 2116463"/>
              <a:gd name="connsiteX36" fmla="*/ 8284276 w 12192002"/>
              <a:gd name="connsiteY36" fmla="*/ 344045 h 2116463"/>
              <a:gd name="connsiteX37" fmla="*/ 8295173 w 12192002"/>
              <a:gd name="connsiteY37" fmla="*/ 349868 h 2116463"/>
              <a:gd name="connsiteX38" fmla="*/ 8314432 w 12192002"/>
              <a:gd name="connsiteY38" fmla="*/ 363763 h 2116463"/>
              <a:gd name="connsiteX39" fmla="*/ 8320104 w 12192002"/>
              <a:gd name="connsiteY39" fmla="*/ 364089 h 2116463"/>
              <a:gd name="connsiteX40" fmla="*/ 8352372 w 12192002"/>
              <a:gd name="connsiteY40" fmla="*/ 381507 h 2116463"/>
              <a:gd name="connsiteX41" fmla="*/ 8353799 w 12192002"/>
              <a:gd name="connsiteY41" fmla="*/ 380667 h 2116463"/>
              <a:gd name="connsiteX42" fmla="*/ 8367182 w 12192002"/>
              <a:gd name="connsiteY42" fmla="*/ 380861 h 2116463"/>
              <a:gd name="connsiteX43" fmla="*/ 8490249 w 12192002"/>
              <a:gd name="connsiteY43" fmla="*/ 394903 h 2116463"/>
              <a:gd name="connsiteX44" fmla="*/ 8497594 w 12192002"/>
              <a:gd name="connsiteY44" fmla="*/ 397953 h 2116463"/>
              <a:gd name="connsiteX45" fmla="*/ 8497968 w 12192002"/>
              <a:gd name="connsiteY45" fmla="*/ 397774 h 2116463"/>
              <a:gd name="connsiteX46" fmla="*/ 8506167 w 12192002"/>
              <a:gd name="connsiteY46" fmla="*/ 400512 h 2116463"/>
              <a:gd name="connsiteX47" fmla="*/ 8510983 w 12192002"/>
              <a:gd name="connsiteY47" fmla="*/ 403513 h 2116463"/>
              <a:gd name="connsiteX48" fmla="*/ 8525230 w 12192002"/>
              <a:gd name="connsiteY48" fmla="*/ 409428 h 2116463"/>
              <a:gd name="connsiteX49" fmla="*/ 8596071 w 12192002"/>
              <a:gd name="connsiteY49" fmla="*/ 394586 h 2116463"/>
              <a:gd name="connsiteX50" fmla="*/ 8707847 w 12192002"/>
              <a:gd name="connsiteY50" fmla="*/ 403158 h 2116463"/>
              <a:gd name="connsiteX51" fmla="*/ 8752444 w 12192002"/>
              <a:gd name="connsiteY51" fmla="*/ 405259 h 2116463"/>
              <a:gd name="connsiteX52" fmla="*/ 8928988 w 12192002"/>
              <a:gd name="connsiteY52" fmla="*/ 424491 h 2116463"/>
              <a:gd name="connsiteX53" fmla="*/ 8963048 w 12192002"/>
              <a:gd name="connsiteY53" fmla="*/ 421303 h 2116463"/>
              <a:gd name="connsiteX54" fmla="*/ 8968011 w 12192002"/>
              <a:gd name="connsiteY54" fmla="*/ 419078 h 2116463"/>
              <a:gd name="connsiteX55" fmla="*/ 8974337 w 12192002"/>
              <a:gd name="connsiteY55" fmla="*/ 418378 h 2116463"/>
              <a:gd name="connsiteX56" fmla="*/ 8990394 w 12192002"/>
              <a:gd name="connsiteY56" fmla="*/ 421604 h 2116463"/>
              <a:gd name="connsiteX57" fmla="*/ 8996232 w 12192002"/>
              <a:gd name="connsiteY57" fmla="*/ 423665 h 2116463"/>
              <a:gd name="connsiteX58" fmla="*/ 9005201 w 12192002"/>
              <a:gd name="connsiteY58" fmla="*/ 424876 h 2116463"/>
              <a:gd name="connsiteX59" fmla="*/ 9005486 w 12192002"/>
              <a:gd name="connsiteY59" fmla="*/ 424636 h 2116463"/>
              <a:gd name="connsiteX60" fmla="*/ 9053453 w 12192002"/>
              <a:gd name="connsiteY60" fmla="*/ 427921 h 2116463"/>
              <a:gd name="connsiteX61" fmla="*/ 9113812 w 12192002"/>
              <a:gd name="connsiteY61" fmla="*/ 419607 h 2116463"/>
              <a:gd name="connsiteX62" fmla="*/ 9137318 w 12192002"/>
              <a:gd name="connsiteY62" fmla="*/ 418241 h 2116463"/>
              <a:gd name="connsiteX63" fmla="*/ 9150210 w 12192002"/>
              <a:gd name="connsiteY63" fmla="*/ 416072 h 2116463"/>
              <a:gd name="connsiteX64" fmla="*/ 9151232 w 12192002"/>
              <a:gd name="connsiteY64" fmla="*/ 415007 h 2116463"/>
              <a:gd name="connsiteX65" fmla="*/ 9189246 w 12192002"/>
              <a:gd name="connsiteY65" fmla="*/ 426209 h 2116463"/>
              <a:gd name="connsiteX66" fmla="*/ 9194810 w 12192002"/>
              <a:gd name="connsiteY66" fmla="*/ 435448 h 2116463"/>
              <a:gd name="connsiteX67" fmla="*/ 9231370 w 12192002"/>
              <a:gd name="connsiteY67" fmla="*/ 445527 h 2116463"/>
              <a:gd name="connsiteX68" fmla="*/ 9343052 w 12192002"/>
              <a:gd name="connsiteY68" fmla="*/ 497432 h 2116463"/>
              <a:gd name="connsiteX69" fmla="*/ 9584507 w 12192002"/>
              <a:gd name="connsiteY69" fmla="*/ 543134 h 2116463"/>
              <a:gd name="connsiteX70" fmla="*/ 9728309 w 12192002"/>
              <a:gd name="connsiteY70" fmla="*/ 554554 h 2116463"/>
              <a:gd name="connsiteX71" fmla="*/ 9847792 w 12192002"/>
              <a:gd name="connsiteY71" fmla="*/ 574761 h 2116463"/>
              <a:gd name="connsiteX72" fmla="*/ 9960019 w 12192002"/>
              <a:gd name="connsiteY72" fmla="*/ 581529 h 2116463"/>
              <a:gd name="connsiteX73" fmla="*/ 10039240 w 12192002"/>
              <a:gd name="connsiteY73" fmla="*/ 597044 h 2116463"/>
              <a:gd name="connsiteX74" fmla="*/ 10082169 w 12192002"/>
              <a:gd name="connsiteY74" fmla="*/ 595380 h 2116463"/>
              <a:gd name="connsiteX75" fmla="*/ 10126500 w 12192002"/>
              <a:gd name="connsiteY75" fmla="*/ 597475 h 2116463"/>
              <a:gd name="connsiteX76" fmla="*/ 10261101 w 12192002"/>
              <a:gd name="connsiteY76" fmla="*/ 608990 h 2116463"/>
              <a:gd name="connsiteX77" fmla="*/ 10336855 w 12192002"/>
              <a:gd name="connsiteY77" fmla="*/ 618741 h 2116463"/>
              <a:gd name="connsiteX78" fmla="*/ 10383868 w 12192002"/>
              <a:gd name="connsiteY78" fmla="*/ 619352 h 2116463"/>
              <a:gd name="connsiteX79" fmla="*/ 10445984 w 12192002"/>
              <a:gd name="connsiteY79" fmla="*/ 623199 h 2116463"/>
              <a:gd name="connsiteX80" fmla="*/ 10519280 w 12192002"/>
              <a:gd name="connsiteY80" fmla="*/ 625257 h 2116463"/>
              <a:gd name="connsiteX81" fmla="*/ 10644619 w 12192002"/>
              <a:gd name="connsiteY81" fmla="*/ 645503 h 2116463"/>
              <a:gd name="connsiteX82" fmla="*/ 10857724 w 12192002"/>
              <a:gd name="connsiteY82" fmla="*/ 706621 h 2116463"/>
              <a:gd name="connsiteX83" fmla="*/ 10951063 w 12192002"/>
              <a:gd name="connsiteY83" fmla="*/ 719704 h 2116463"/>
              <a:gd name="connsiteX84" fmla="*/ 11030956 w 12192002"/>
              <a:gd name="connsiteY84" fmla="*/ 714948 h 2116463"/>
              <a:gd name="connsiteX85" fmla="*/ 11085938 w 12192002"/>
              <a:gd name="connsiteY85" fmla="*/ 717829 h 2116463"/>
              <a:gd name="connsiteX86" fmla="*/ 11143411 w 12192002"/>
              <a:gd name="connsiteY86" fmla="*/ 727078 h 2116463"/>
              <a:gd name="connsiteX87" fmla="*/ 11195087 w 12192002"/>
              <a:gd name="connsiteY87" fmla="*/ 726431 h 2116463"/>
              <a:gd name="connsiteX88" fmla="*/ 11273972 w 12192002"/>
              <a:gd name="connsiteY88" fmla="*/ 747450 h 2116463"/>
              <a:gd name="connsiteX89" fmla="*/ 11369715 w 12192002"/>
              <a:gd name="connsiteY89" fmla="*/ 807118 h 2116463"/>
              <a:gd name="connsiteX90" fmla="*/ 11462695 w 12192002"/>
              <a:gd name="connsiteY90" fmla="*/ 868591 h 2116463"/>
              <a:gd name="connsiteX91" fmla="*/ 11516473 w 12192002"/>
              <a:gd name="connsiteY91" fmla="*/ 922143 h 2116463"/>
              <a:gd name="connsiteX92" fmla="*/ 11630749 w 12192002"/>
              <a:gd name="connsiteY92" fmla="*/ 984032 h 2116463"/>
              <a:gd name="connsiteX93" fmla="*/ 11712382 w 12192002"/>
              <a:gd name="connsiteY93" fmla="*/ 1041801 h 2116463"/>
              <a:gd name="connsiteX94" fmla="*/ 11876461 w 12192002"/>
              <a:gd name="connsiteY94" fmla="*/ 1073121 h 2116463"/>
              <a:gd name="connsiteX95" fmla="*/ 11931502 w 12192002"/>
              <a:gd name="connsiteY95" fmla="*/ 1085501 h 2116463"/>
              <a:gd name="connsiteX96" fmla="*/ 12052936 w 12192002"/>
              <a:gd name="connsiteY96" fmla="*/ 1070019 h 2116463"/>
              <a:gd name="connsiteX97" fmla="*/ 12140863 w 12192002"/>
              <a:gd name="connsiteY97" fmla="*/ 1028973 h 2116463"/>
              <a:gd name="connsiteX98" fmla="*/ 12192002 w 12192002"/>
              <a:gd name="connsiteY98" fmla="*/ 1009775 h 2116463"/>
              <a:gd name="connsiteX99" fmla="*/ 12192002 w 12192002"/>
              <a:gd name="connsiteY99" fmla="*/ 1949486 h 2116463"/>
              <a:gd name="connsiteX100" fmla="*/ 12192000 w 12192002"/>
              <a:gd name="connsiteY100" fmla="*/ 1949486 h 2116463"/>
              <a:gd name="connsiteX101" fmla="*/ 12192000 w 12192002"/>
              <a:gd name="connsiteY101" fmla="*/ 2116463 h 2116463"/>
              <a:gd name="connsiteX102" fmla="*/ 0 w 12192002"/>
              <a:gd name="connsiteY102" fmla="*/ 2116463 h 2116463"/>
              <a:gd name="connsiteX103" fmla="*/ 0 w 12192002"/>
              <a:gd name="connsiteY103" fmla="*/ 1342264 h 2116463"/>
              <a:gd name="connsiteX104" fmla="*/ 2 w 12192002"/>
              <a:gd name="connsiteY104" fmla="*/ 1342264 h 2116463"/>
              <a:gd name="connsiteX105" fmla="*/ 2 w 12192002"/>
              <a:gd name="connsiteY105" fmla="*/ 585954 h 2116463"/>
              <a:gd name="connsiteX106" fmla="*/ 15526 w 12192002"/>
              <a:gd name="connsiteY106" fmla="*/ 580485 h 2116463"/>
              <a:gd name="connsiteX107" fmla="*/ 118381 w 12192002"/>
              <a:gd name="connsiteY107" fmla="*/ 577629 h 2116463"/>
              <a:gd name="connsiteX108" fmla="*/ 292435 w 12192002"/>
              <a:gd name="connsiteY108" fmla="*/ 525824 h 2116463"/>
              <a:gd name="connsiteX109" fmla="*/ 404015 w 12192002"/>
              <a:gd name="connsiteY109" fmla="*/ 505128 h 2116463"/>
              <a:gd name="connsiteX110" fmla="*/ 445099 w 12192002"/>
              <a:gd name="connsiteY110" fmla="*/ 499305 h 2116463"/>
              <a:gd name="connsiteX111" fmla="*/ 571717 w 12192002"/>
              <a:gd name="connsiteY111" fmla="*/ 461275 h 2116463"/>
              <a:gd name="connsiteX112" fmla="*/ 578535 w 12192002"/>
              <a:gd name="connsiteY112" fmla="*/ 461464 h 2116463"/>
              <a:gd name="connsiteX113" fmla="*/ 596792 w 12192002"/>
              <a:gd name="connsiteY113" fmla="*/ 458812 h 2116463"/>
              <a:gd name="connsiteX114" fmla="*/ 708875 w 12192002"/>
              <a:gd name="connsiteY114" fmla="*/ 415954 h 2116463"/>
              <a:gd name="connsiteX115" fmla="*/ 719742 w 12192002"/>
              <a:gd name="connsiteY115" fmla="*/ 410277 h 2116463"/>
              <a:gd name="connsiteX116" fmla="*/ 720047 w 12192002"/>
              <a:gd name="connsiteY116" fmla="*/ 409015 h 2116463"/>
              <a:gd name="connsiteX117" fmla="*/ 763053 w 12192002"/>
              <a:gd name="connsiteY117" fmla="*/ 408244 h 2116463"/>
              <a:gd name="connsiteX118" fmla="*/ 767901 w 12192002"/>
              <a:gd name="connsiteY118" fmla="*/ 406023 h 2116463"/>
              <a:gd name="connsiteX119" fmla="*/ 797041 w 12192002"/>
              <a:gd name="connsiteY119" fmla="*/ 408230 h 2116463"/>
              <a:gd name="connsiteX120" fmla="*/ 811506 w 12192002"/>
              <a:gd name="connsiteY120" fmla="*/ 407925 h 2116463"/>
              <a:gd name="connsiteX121" fmla="*/ 816809 w 12192002"/>
              <a:gd name="connsiteY121" fmla="*/ 410819 h 2116463"/>
              <a:gd name="connsiteX122" fmla="*/ 837540 w 12192002"/>
              <a:gd name="connsiteY122" fmla="*/ 408855 h 2116463"/>
              <a:gd name="connsiteX123" fmla="*/ 858269 w 12192002"/>
              <a:gd name="connsiteY123" fmla="*/ 410068 h 2116463"/>
              <a:gd name="connsiteX124" fmla="*/ 948732 w 12192002"/>
              <a:gd name="connsiteY124" fmla="*/ 398230 h 2116463"/>
              <a:gd name="connsiteX125" fmla="*/ 1149979 w 12192002"/>
              <a:gd name="connsiteY125" fmla="*/ 400635 h 2116463"/>
              <a:gd name="connsiteX126" fmla="*/ 1496110 w 12192002"/>
              <a:gd name="connsiteY126" fmla="*/ 351200 h 2116463"/>
              <a:gd name="connsiteX127" fmla="*/ 1608669 w 12192002"/>
              <a:gd name="connsiteY127" fmla="*/ 325610 h 2116463"/>
              <a:gd name="connsiteX128" fmla="*/ 1675071 w 12192002"/>
              <a:gd name="connsiteY128" fmla="*/ 318713 h 2116463"/>
              <a:gd name="connsiteX129" fmla="*/ 1738204 w 12192002"/>
              <a:gd name="connsiteY129" fmla="*/ 302364 h 2116463"/>
              <a:gd name="connsiteX130" fmla="*/ 1786655 w 12192002"/>
              <a:gd name="connsiteY130" fmla="*/ 297313 h 2116463"/>
              <a:gd name="connsiteX131" fmla="*/ 1873080 w 12192002"/>
              <a:gd name="connsiteY131" fmla="*/ 324935 h 2116463"/>
              <a:gd name="connsiteX132" fmla="*/ 1921650 w 12192002"/>
              <a:gd name="connsiteY132" fmla="*/ 326530 h 2116463"/>
              <a:gd name="connsiteX133" fmla="*/ 1928172 w 12192002"/>
              <a:gd name="connsiteY133" fmla="*/ 321699 h 2116463"/>
              <a:gd name="connsiteX134" fmla="*/ 1997356 w 12192002"/>
              <a:gd name="connsiteY134" fmla="*/ 343644 h 2116463"/>
              <a:gd name="connsiteX135" fmla="*/ 2094665 w 12192002"/>
              <a:gd name="connsiteY135" fmla="*/ 335624 h 2116463"/>
              <a:gd name="connsiteX136" fmla="*/ 2208578 w 12192002"/>
              <a:gd name="connsiteY136" fmla="*/ 318913 h 2116463"/>
              <a:gd name="connsiteX137" fmla="*/ 2315112 w 12192002"/>
              <a:gd name="connsiteY137" fmla="*/ 313680 h 2116463"/>
              <a:gd name="connsiteX138" fmla="*/ 2443255 w 12192002"/>
              <a:gd name="connsiteY138" fmla="*/ 322147 h 2116463"/>
              <a:gd name="connsiteX139" fmla="*/ 2568028 w 12192002"/>
              <a:gd name="connsiteY139" fmla="*/ 336048 h 2116463"/>
              <a:gd name="connsiteX140" fmla="*/ 2646527 w 12192002"/>
              <a:gd name="connsiteY140" fmla="*/ 309807 h 2116463"/>
              <a:gd name="connsiteX141" fmla="*/ 2781569 w 12192002"/>
              <a:gd name="connsiteY141" fmla="*/ 320343 h 2116463"/>
              <a:gd name="connsiteX142" fmla="*/ 3030291 w 12192002"/>
              <a:gd name="connsiteY142" fmla="*/ 342164 h 2116463"/>
              <a:gd name="connsiteX143" fmla="*/ 3142556 w 12192002"/>
              <a:gd name="connsiteY143" fmla="*/ 344807 h 2116463"/>
              <a:gd name="connsiteX144" fmla="*/ 3262356 w 12192002"/>
              <a:gd name="connsiteY144" fmla="*/ 352582 h 2116463"/>
              <a:gd name="connsiteX145" fmla="*/ 3341698 w 12192002"/>
              <a:gd name="connsiteY145" fmla="*/ 358459 h 2116463"/>
              <a:gd name="connsiteX146" fmla="*/ 3344026 w 12192002"/>
              <a:gd name="connsiteY146" fmla="*/ 357484 h 2116463"/>
              <a:gd name="connsiteX147" fmla="*/ 3363888 w 12192002"/>
              <a:gd name="connsiteY147" fmla="*/ 359166 h 2116463"/>
              <a:gd name="connsiteX148" fmla="*/ 3400728 w 12192002"/>
              <a:gd name="connsiteY148" fmla="*/ 376118 h 2116463"/>
              <a:gd name="connsiteX149" fmla="*/ 3473223 w 12192002"/>
              <a:gd name="connsiteY149" fmla="*/ 364070 h 2116463"/>
              <a:gd name="connsiteX150" fmla="*/ 3536135 w 12192002"/>
              <a:gd name="connsiteY150" fmla="*/ 360409 h 2116463"/>
              <a:gd name="connsiteX151" fmla="*/ 3585978 w 12192002"/>
              <a:gd name="connsiteY151" fmla="*/ 350710 h 2116463"/>
              <a:gd name="connsiteX152" fmla="*/ 3594501 w 12192002"/>
              <a:gd name="connsiteY152" fmla="*/ 351400 h 2116463"/>
              <a:gd name="connsiteX153" fmla="*/ 3594736 w 12192002"/>
              <a:gd name="connsiteY153" fmla="*/ 351131 h 2116463"/>
              <a:gd name="connsiteX154" fmla="*/ 3603855 w 12192002"/>
              <a:gd name="connsiteY154" fmla="*/ 351295 h 2116463"/>
              <a:gd name="connsiteX155" fmla="*/ 3610035 w 12192002"/>
              <a:gd name="connsiteY155" fmla="*/ 352657 h 2116463"/>
              <a:gd name="connsiteX156" fmla="*/ 3682513 w 12192002"/>
              <a:gd name="connsiteY156" fmla="*/ 320386 h 2116463"/>
              <a:gd name="connsiteX157" fmla="*/ 3789760 w 12192002"/>
              <a:gd name="connsiteY157" fmla="*/ 296463 h 2116463"/>
              <a:gd name="connsiteX158" fmla="*/ 3897275 w 12192002"/>
              <a:gd name="connsiteY158" fmla="*/ 276225 h 2116463"/>
              <a:gd name="connsiteX159" fmla="*/ 3936846 w 12192002"/>
              <a:gd name="connsiteY159" fmla="*/ 270570 h 2116463"/>
              <a:gd name="connsiteX160" fmla="*/ 4004538 w 12192002"/>
              <a:gd name="connsiteY160" fmla="*/ 253113 h 2116463"/>
              <a:gd name="connsiteX161" fmla="*/ 4033778 w 12192002"/>
              <a:gd name="connsiteY161" fmla="*/ 240545 h 2116463"/>
              <a:gd name="connsiteX162" fmla="*/ 4035363 w 12192002"/>
              <a:gd name="connsiteY162" fmla="*/ 240780 h 2116463"/>
              <a:gd name="connsiteX163" fmla="*/ 4036996 w 12192002"/>
              <a:gd name="connsiteY163" fmla="*/ 237113 h 2116463"/>
              <a:gd name="connsiteX164" fmla="*/ 4042364 w 12192002"/>
              <a:gd name="connsiteY164" fmla="*/ 234679 h 2116463"/>
              <a:gd name="connsiteX165" fmla="*/ 4058954 w 12192002"/>
              <a:gd name="connsiteY165" fmla="*/ 233058 h 2116463"/>
              <a:gd name="connsiteX166" fmla="*/ 4065510 w 12192002"/>
              <a:gd name="connsiteY166" fmla="*/ 233276 h 2116463"/>
              <a:gd name="connsiteX167" fmla="*/ 4074427 w 12192002"/>
              <a:gd name="connsiteY167" fmla="*/ 231832 h 2116463"/>
              <a:gd name="connsiteX168" fmla="*/ 4074546 w 12192002"/>
              <a:gd name="connsiteY168" fmla="*/ 231533 h 2116463"/>
              <a:gd name="connsiteX169" fmla="*/ 4083097 w 12192002"/>
              <a:gd name="connsiteY169" fmla="*/ 230698 h 2116463"/>
              <a:gd name="connsiteX170" fmla="*/ 4142745 w 12192002"/>
              <a:gd name="connsiteY170" fmla="*/ 204165 h 2116463"/>
              <a:gd name="connsiteX171" fmla="*/ 4191248 w 12192002"/>
              <a:gd name="connsiteY171" fmla="*/ 188300 h 2116463"/>
              <a:gd name="connsiteX172" fmla="*/ 4201744 w 12192002"/>
              <a:gd name="connsiteY172" fmla="*/ 182666 h 2116463"/>
              <a:gd name="connsiteX173" fmla="*/ 4202048 w 12192002"/>
              <a:gd name="connsiteY173" fmla="*/ 181407 h 2116463"/>
              <a:gd name="connsiteX174" fmla="*/ 4248116 w 12192002"/>
              <a:gd name="connsiteY174" fmla="*/ 178612 h 2116463"/>
              <a:gd name="connsiteX175" fmla="*/ 4276141 w 12192002"/>
              <a:gd name="connsiteY175" fmla="*/ 180936 h 2116463"/>
              <a:gd name="connsiteX176" fmla="*/ 4290062 w 12192002"/>
              <a:gd name="connsiteY176" fmla="*/ 180690 h 2116463"/>
              <a:gd name="connsiteX177" fmla="*/ 4295143 w 12192002"/>
              <a:gd name="connsiteY177" fmla="*/ 183607 h 2116463"/>
              <a:gd name="connsiteX178" fmla="*/ 4315108 w 12192002"/>
              <a:gd name="connsiteY178" fmla="*/ 181728 h 2116463"/>
              <a:gd name="connsiteX179" fmla="*/ 4316965 w 12192002"/>
              <a:gd name="connsiteY179" fmla="*/ 180387 h 2116463"/>
              <a:gd name="connsiteX180" fmla="*/ 4376488 w 12192002"/>
              <a:gd name="connsiteY180" fmla="*/ 162330 h 2116463"/>
              <a:gd name="connsiteX181" fmla="*/ 4442156 w 12192002"/>
              <a:gd name="connsiteY181" fmla="*/ 160984 h 2116463"/>
              <a:gd name="connsiteX182" fmla="*/ 4524889 w 12192002"/>
              <a:gd name="connsiteY182" fmla="*/ 170071 h 2116463"/>
              <a:gd name="connsiteX183" fmla="*/ 4715526 w 12192002"/>
              <a:gd name="connsiteY183" fmla="*/ 165103 h 2116463"/>
              <a:gd name="connsiteX184" fmla="*/ 4762447 w 12192002"/>
              <a:gd name="connsiteY184" fmla="*/ 156615 h 2116463"/>
              <a:gd name="connsiteX185" fmla="*/ 4840439 w 12192002"/>
              <a:gd name="connsiteY185" fmla="*/ 128847 h 2116463"/>
              <a:gd name="connsiteX186" fmla="*/ 5011513 w 12192002"/>
              <a:gd name="connsiteY186" fmla="*/ 104830 h 2116463"/>
              <a:gd name="connsiteX187" fmla="*/ 5065790 w 12192002"/>
              <a:gd name="connsiteY187" fmla="*/ 88449 h 2116463"/>
              <a:gd name="connsiteX188" fmla="*/ 5121659 w 12192002"/>
              <a:gd name="connsiteY188" fmla="*/ 95020 h 2116463"/>
              <a:gd name="connsiteX189" fmla="*/ 5139595 w 12192002"/>
              <a:gd name="connsiteY189" fmla="*/ 84167 h 2116463"/>
              <a:gd name="connsiteX190" fmla="*/ 5142598 w 12192002"/>
              <a:gd name="connsiteY190" fmla="*/ 82066 h 2116463"/>
              <a:gd name="connsiteX191" fmla="*/ 5156554 w 12192002"/>
              <a:gd name="connsiteY191" fmla="*/ 78666 h 2116463"/>
              <a:gd name="connsiteX192" fmla="*/ 5174660 w 12192002"/>
              <a:gd name="connsiteY192" fmla="*/ 71443 h 2116463"/>
              <a:gd name="connsiteX193" fmla="*/ 5222961 w 12192002"/>
              <a:gd name="connsiteY193" fmla="*/ 68453 h 2116463"/>
              <a:gd name="connsiteX194" fmla="*/ 5261763 w 12192002"/>
              <a:gd name="connsiteY194" fmla="*/ 57329 h 2116463"/>
              <a:gd name="connsiteX195" fmla="*/ 5381667 w 12192002"/>
              <a:gd name="connsiteY195" fmla="*/ 36912 h 2116463"/>
              <a:gd name="connsiteX196" fmla="*/ 5432760 w 12192002"/>
              <a:gd name="connsiteY196" fmla="*/ 19210 h 2116463"/>
              <a:gd name="connsiteX197" fmla="*/ 5470905 w 12192002"/>
              <a:gd name="connsiteY197" fmla="*/ 7957 h 2116463"/>
              <a:gd name="connsiteX198" fmla="*/ 5608808 w 12192002"/>
              <a:gd name="connsiteY198" fmla="*/ 13675 h 2116463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57375 w 12192002"/>
              <a:gd name="connsiteY2" fmla="*/ 9798 h 2115609"/>
              <a:gd name="connsiteX3" fmla="*/ 6010090 w 12192002"/>
              <a:gd name="connsiteY3" fmla="*/ 13442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6010090 w 12192002"/>
              <a:gd name="connsiteY3" fmla="*/ 13442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73067 w 12192002"/>
              <a:gd name="connsiteY6" fmla="*/ 35224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105613 w 12192002"/>
              <a:gd name="connsiteY6" fmla="*/ 28753 h 2115609"/>
              <a:gd name="connsiteX7" fmla="*/ 6168673 w 12192002"/>
              <a:gd name="connsiteY7" fmla="*/ 19608 h 2115609"/>
              <a:gd name="connsiteX8" fmla="*/ 6317559 w 12192002"/>
              <a:gd name="connsiteY8" fmla="*/ 36498 h 2115609"/>
              <a:gd name="connsiteX9" fmla="*/ 6549454 w 12192002"/>
              <a:gd name="connsiteY9" fmla="*/ 68495 h 2115609"/>
              <a:gd name="connsiteX10" fmla="*/ 6708221 w 12192002"/>
              <a:gd name="connsiteY10" fmla="*/ 97271 h 2115609"/>
              <a:gd name="connsiteX11" fmla="*/ 6904145 w 12192002"/>
              <a:gd name="connsiteY11" fmla="*/ 125226 h 2115609"/>
              <a:gd name="connsiteX12" fmla="*/ 7018495 w 12192002"/>
              <a:gd name="connsiteY12" fmla="*/ 154732 h 2115609"/>
              <a:gd name="connsiteX13" fmla="*/ 7096987 w 12192002"/>
              <a:gd name="connsiteY13" fmla="*/ 154358 h 2115609"/>
              <a:gd name="connsiteX14" fmla="*/ 7170807 w 12192002"/>
              <a:gd name="connsiteY14" fmla="*/ 166586 h 2115609"/>
              <a:gd name="connsiteX15" fmla="*/ 7197003 w 12192002"/>
              <a:gd name="connsiteY15" fmla="*/ 171234 h 2115609"/>
              <a:gd name="connsiteX16" fmla="*/ 7201101 w 12192002"/>
              <a:gd name="connsiteY16" fmla="*/ 176592 h 2115609"/>
              <a:gd name="connsiteX17" fmla="*/ 7218559 w 12192002"/>
              <a:gd name="connsiteY17" fmla="*/ 181142 h 2115609"/>
              <a:gd name="connsiteX18" fmla="*/ 7310852 w 12192002"/>
              <a:gd name="connsiteY18" fmla="*/ 206391 h 2115609"/>
              <a:gd name="connsiteX19" fmla="*/ 7312179 w 12192002"/>
              <a:gd name="connsiteY19" fmla="*/ 204949 h 2115609"/>
              <a:gd name="connsiteX20" fmla="*/ 7405390 w 12192002"/>
              <a:gd name="connsiteY20" fmla="*/ 195354 h 2115609"/>
              <a:gd name="connsiteX21" fmla="*/ 7495794 w 12192002"/>
              <a:gd name="connsiteY21" fmla="*/ 187249 h 2115609"/>
              <a:gd name="connsiteX22" fmla="*/ 7507039 w 12192002"/>
              <a:gd name="connsiteY22" fmla="*/ 189201 h 2115609"/>
              <a:gd name="connsiteX23" fmla="*/ 7507411 w 12192002"/>
              <a:gd name="connsiteY23" fmla="*/ 188874 h 2115609"/>
              <a:gd name="connsiteX24" fmla="*/ 7519570 w 12192002"/>
              <a:gd name="connsiteY24" fmla="*/ 190209 h 2115609"/>
              <a:gd name="connsiteX25" fmla="*/ 7527542 w 12192002"/>
              <a:gd name="connsiteY25" fmla="*/ 192762 h 2115609"/>
              <a:gd name="connsiteX26" fmla="*/ 7614346 w 12192002"/>
              <a:gd name="connsiteY26" fmla="*/ 198590 h 2115609"/>
              <a:gd name="connsiteX27" fmla="*/ 7718744 w 12192002"/>
              <a:gd name="connsiteY27" fmla="*/ 195119 h 2115609"/>
              <a:gd name="connsiteX28" fmla="*/ 7905407 w 12192002"/>
              <a:gd name="connsiteY28" fmla="*/ 220834 h 2115609"/>
              <a:gd name="connsiteX29" fmla="*/ 8090271 w 12192002"/>
              <a:gd name="connsiteY29" fmla="*/ 262807 h 2115609"/>
              <a:gd name="connsiteX30" fmla="*/ 8245834 w 12192002"/>
              <a:gd name="connsiteY30" fmla="*/ 308968 h 2115609"/>
              <a:gd name="connsiteX31" fmla="*/ 8252033 w 12192002"/>
              <a:gd name="connsiteY31" fmla="*/ 321960 h 2115609"/>
              <a:gd name="connsiteX32" fmla="*/ 8263376 w 12192002"/>
              <a:gd name="connsiteY32" fmla="*/ 331803 h 2115609"/>
              <a:gd name="connsiteX33" fmla="*/ 8266075 w 12192002"/>
              <a:gd name="connsiteY33" fmla="*/ 331573 h 2115609"/>
              <a:gd name="connsiteX34" fmla="*/ 8283149 w 12192002"/>
              <a:gd name="connsiteY34" fmla="*/ 338748 h 2115609"/>
              <a:gd name="connsiteX35" fmla="*/ 8284276 w 12192002"/>
              <a:gd name="connsiteY35" fmla="*/ 343191 h 2115609"/>
              <a:gd name="connsiteX36" fmla="*/ 8295173 w 12192002"/>
              <a:gd name="connsiteY36" fmla="*/ 349014 h 2115609"/>
              <a:gd name="connsiteX37" fmla="*/ 8314432 w 12192002"/>
              <a:gd name="connsiteY37" fmla="*/ 362909 h 2115609"/>
              <a:gd name="connsiteX38" fmla="*/ 8320104 w 12192002"/>
              <a:gd name="connsiteY38" fmla="*/ 363235 h 2115609"/>
              <a:gd name="connsiteX39" fmla="*/ 8352372 w 12192002"/>
              <a:gd name="connsiteY39" fmla="*/ 380653 h 2115609"/>
              <a:gd name="connsiteX40" fmla="*/ 8353799 w 12192002"/>
              <a:gd name="connsiteY40" fmla="*/ 379813 h 2115609"/>
              <a:gd name="connsiteX41" fmla="*/ 8367182 w 12192002"/>
              <a:gd name="connsiteY41" fmla="*/ 380007 h 2115609"/>
              <a:gd name="connsiteX42" fmla="*/ 8490249 w 12192002"/>
              <a:gd name="connsiteY42" fmla="*/ 394049 h 2115609"/>
              <a:gd name="connsiteX43" fmla="*/ 8497594 w 12192002"/>
              <a:gd name="connsiteY43" fmla="*/ 397099 h 2115609"/>
              <a:gd name="connsiteX44" fmla="*/ 8497968 w 12192002"/>
              <a:gd name="connsiteY44" fmla="*/ 396920 h 2115609"/>
              <a:gd name="connsiteX45" fmla="*/ 8506167 w 12192002"/>
              <a:gd name="connsiteY45" fmla="*/ 399658 h 2115609"/>
              <a:gd name="connsiteX46" fmla="*/ 8510983 w 12192002"/>
              <a:gd name="connsiteY46" fmla="*/ 402659 h 2115609"/>
              <a:gd name="connsiteX47" fmla="*/ 8525230 w 12192002"/>
              <a:gd name="connsiteY47" fmla="*/ 408574 h 2115609"/>
              <a:gd name="connsiteX48" fmla="*/ 8596071 w 12192002"/>
              <a:gd name="connsiteY48" fmla="*/ 393732 h 2115609"/>
              <a:gd name="connsiteX49" fmla="*/ 8707847 w 12192002"/>
              <a:gd name="connsiteY49" fmla="*/ 402304 h 2115609"/>
              <a:gd name="connsiteX50" fmla="*/ 8752444 w 12192002"/>
              <a:gd name="connsiteY50" fmla="*/ 404405 h 2115609"/>
              <a:gd name="connsiteX51" fmla="*/ 8928988 w 12192002"/>
              <a:gd name="connsiteY51" fmla="*/ 423637 h 2115609"/>
              <a:gd name="connsiteX52" fmla="*/ 8963048 w 12192002"/>
              <a:gd name="connsiteY52" fmla="*/ 420449 h 2115609"/>
              <a:gd name="connsiteX53" fmla="*/ 8968011 w 12192002"/>
              <a:gd name="connsiteY53" fmla="*/ 418224 h 2115609"/>
              <a:gd name="connsiteX54" fmla="*/ 8974337 w 12192002"/>
              <a:gd name="connsiteY54" fmla="*/ 417524 h 2115609"/>
              <a:gd name="connsiteX55" fmla="*/ 8990394 w 12192002"/>
              <a:gd name="connsiteY55" fmla="*/ 420750 h 2115609"/>
              <a:gd name="connsiteX56" fmla="*/ 8996232 w 12192002"/>
              <a:gd name="connsiteY56" fmla="*/ 422811 h 2115609"/>
              <a:gd name="connsiteX57" fmla="*/ 9005201 w 12192002"/>
              <a:gd name="connsiteY57" fmla="*/ 424022 h 2115609"/>
              <a:gd name="connsiteX58" fmla="*/ 9005486 w 12192002"/>
              <a:gd name="connsiteY58" fmla="*/ 423782 h 2115609"/>
              <a:gd name="connsiteX59" fmla="*/ 9053453 w 12192002"/>
              <a:gd name="connsiteY59" fmla="*/ 427067 h 2115609"/>
              <a:gd name="connsiteX60" fmla="*/ 9113812 w 12192002"/>
              <a:gd name="connsiteY60" fmla="*/ 418753 h 2115609"/>
              <a:gd name="connsiteX61" fmla="*/ 9137318 w 12192002"/>
              <a:gd name="connsiteY61" fmla="*/ 417387 h 2115609"/>
              <a:gd name="connsiteX62" fmla="*/ 9150210 w 12192002"/>
              <a:gd name="connsiteY62" fmla="*/ 415218 h 2115609"/>
              <a:gd name="connsiteX63" fmla="*/ 9151232 w 12192002"/>
              <a:gd name="connsiteY63" fmla="*/ 414153 h 2115609"/>
              <a:gd name="connsiteX64" fmla="*/ 9189246 w 12192002"/>
              <a:gd name="connsiteY64" fmla="*/ 425355 h 2115609"/>
              <a:gd name="connsiteX65" fmla="*/ 9194810 w 12192002"/>
              <a:gd name="connsiteY65" fmla="*/ 434594 h 2115609"/>
              <a:gd name="connsiteX66" fmla="*/ 9231370 w 12192002"/>
              <a:gd name="connsiteY66" fmla="*/ 444673 h 2115609"/>
              <a:gd name="connsiteX67" fmla="*/ 9343052 w 12192002"/>
              <a:gd name="connsiteY67" fmla="*/ 496578 h 2115609"/>
              <a:gd name="connsiteX68" fmla="*/ 9584507 w 12192002"/>
              <a:gd name="connsiteY68" fmla="*/ 542280 h 2115609"/>
              <a:gd name="connsiteX69" fmla="*/ 9728309 w 12192002"/>
              <a:gd name="connsiteY69" fmla="*/ 553700 h 2115609"/>
              <a:gd name="connsiteX70" fmla="*/ 9847792 w 12192002"/>
              <a:gd name="connsiteY70" fmla="*/ 573907 h 2115609"/>
              <a:gd name="connsiteX71" fmla="*/ 9960019 w 12192002"/>
              <a:gd name="connsiteY71" fmla="*/ 580675 h 2115609"/>
              <a:gd name="connsiteX72" fmla="*/ 10039240 w 12192002"/>
              <a:gd name="connsiteY72" fmla="*/ 596190 h 2115609"/>
              <a:gd name="connsiteX73" fmla="*/ 10082169 w 12192002"/>
              <a:gd name="connsiteY73" fmla="*/ 594526 h 2115609"/>
              <a:gd name="connsiteX74" fmla="*/ 10126500 w 12192002"/>
              <a:gd name="connsiteY74" fmla="*/ 596621 h 2115609"/>
              <a:gd name="connsiteX75" fmla="*/ 10261101 w 12192002"/>
              <a:gd name="connsiteY75" fmla="*/ 608136 h 2115609"/>
              <a:gd name="connsiteX76" fmla="*/ 10336855 w 12192002"/>
              <a:gd name="connsiteY76" fmla="*/ 617887 h 2115609"/>
              <a:gd name="connsiteX77" fmla="*/ 10383868 w 12192002"/>
              <a:gd name="connsiteY77" fmla="*/ 618498 h 2115609"/>
              <a:gd name="connsiteX78" fmla="*/ 10445984 w 12192002"/>
              <a:gd name="connsiteY78" fmla="*/ 622345 h 2115609"/>
              <a:gd name="connsiteX79" fmla="*/ 10519280 w 12192002"/>
              <a:gd name="connsiteY79" fmla="*/ 624403 h 2115609"/>
              <a:gd name="connsiteX80" fmla="*/ 10644619 w 12192002"/>
              <a:gd name="connsiteY80" fmla="*/ 644649 h 2115609"/>
              <a:gd name="connsiteX81" fmla="*/ 10857724 w 12192002"/>
              <a:gd name="connsiteY81" fmla="*/ 705767 h 2115609"/>
              <a:gd name="connsiteX82" fmla="*/ 10951063 w 12192002"/>
              <a:gd name="connsiteY82" fmla="*/ 718850 h 2115609"/>
              <a:gd name="connsiteX83" fmla="*/ 11030956 w 12192002"/>
              <a:gd name="connsiteY83" fmla="*/ 714094 h 2115609"/>
              <a:gd name="connsiteX84" fmla="*/ 11085938 w 12192002"/>
              <a:gd name="connsiteY84" fmla="*/ 716975 h 2115609"/>
              <a:gd name="connsiteX85" fmla="*/ 11143411 w 12192002"/>
              <a:gd name="connsiteY85" fmla="*/ 726224 h 2115609"/>
              <a:gd name="connsiteX86" fmla="*/ 11195087 w 12192002"/>
              <a:gd name="connsiteY86" fmla="*/ 725577 h 2115609"/>
              <a:gd name="connsiteX87" fmla="*/ 11273972 w 12192002"/>
              <a:gd name="connsiteY87" fmla="*/ 746596 h 2115609"/>
              <a:gd name="connsiteX88" fmla="*/ 11369715 w 12192002"/>
              <a:gd name="connsiteY88" fmla="*/ 806264 h 2115609"/>
              <a:gd name="connsiteX89" fmla="*/ 11462695 w 12192002"/>
              <a:gd name="connsiteY89" fmla="*/ 867737 h 2115609"/>
              <a:gd name="connsiteX90" fmla="*/ 11516473 w 12192002"/>
              <a:gd name="connsiteY90" fmla="*/ 921289 h 2115609"/>
              <a:gd name="connsiteX91" fmla="*/ 11630749 w 12192002"/>
              <a:gd name="connsiteY91" fmla="*/ 983178 h 2115609"/>
              <a:gd name="connsiteX92" fmla="*/ 11712382 w 12192002"/>
              <a:gd name="connsiteY92" fmla="*/ 1040947 h 2115609"/>
              <a:gd name="connsiteX93" fmla="*/ 11876461 w 12192002"/>
              <a:gd name="connsiteY93" fmla="*/ 1072267 h 2115609"/>
              <a:gd name="connsiteX94" fmla="*/ 11931502 w 12192002"/>
              <a:gd name="connsiteY94" fmla="*/ 1084647 h 2115609"/>
              <a:gd name="connsiteX95" fmla="*/ 12052936 w 12192002"/>
              <a:gd name="connsiteY95" fmla="*/ 1069165 h 2115609"/>
              <a:gd name="connsiteX96" fmla="*/ 12140863 w 12192002"/>
              <a:gd name="connsiteY96" fmla="*/ 1028119 h 2115609"/>
              <a:gd name="connsiteX97" fmla="*/ 12192002 w 12192002"/>
              <a:gd name="connsiteY97" fmla="*/ 1008921 h 2115609"/>
              <a:gd name="connsiteX98" fmla="*/ 12192002 w 12192002"/>
              <a:gd name="connsiteY98" fmla="*/ 1948632 h 2115609"/>
              <a:gd name="connsiteX99" fmla="*/ 12192000 w 12192002"/>
              <a:gd name="connsiteY99" fmla="*/ 1948632 h 2115609"/>
              <a:gd name="connsiteX100" fmla="*/ 12192000 w 12192002"/>
              <a:gd name="connsiteY100" fmla="*/ 2115609 h 2115609"/>
              <a:gd name="connsiteX101" fmla="*/ 0 w 12192002"/>
              <a:gd name="connsiteY101" fmla="*/ 2115609 h 2115609"/>
              <a:gd name="connsiteX102" fmla="*/ 0 w 12192002"/>
              <a:gd name="connsiteY102" fmla="*/ 1341410 h 2115609"/>
              <a:gd name="connsiteX103" fmla="*/ 2 w 12192002"/>
              <a:gd name="connsiteY103" fmla="*/ 1341410 h 2115609"/>
              <a:gd name="connsiteX104" fmla="*/ 2 w 12192002"/>
              <a:gd name="connsiteY104" fmla="*/ 585100 h 2115609"/>
              <a:gd name="connsiteX105" fmla="*/ 15526 w 12192002"/>
              <a:gd name="connsiteY105" fmla="*/ 579631 h 2115609"/>
              <a:gd name="connsiteX106" fmla="*/ 118381 w 12192002"/>
              <a:gd name="connsiteY106" fmla="*/ 576775 h 2115609"/>
              <a:gd name="connsiteX107" fmla="*/ 292435 w 12192002"/>
              <a:gd name="connsiteY107" fmla="*/ 524970 h 2115609"/>
              <a:gd name="connsiteX108" fmla="*/ 404015 w 12192002"/>
              <a:gd name="connsiteY108" fmla="*/ 504274 h 2115609"/>
              <a:gd name="connsiteX109" fmla="*/ 445099 w 12192002"/>
              <a:gd name="connsiteY109" fmla="*/ 498451 h 2115609"/>
              <a:gd name="connsiteX110" fmla="*/ 571717 w 12192002"/>
              <a:gd name="connsiteY110" fmla="*/ 460421 h 2115609"/>
              <a:gd name="connsiteX111" fmla="*/ 578535 w 12192002"/>
              <a:gd name="connsiteY111" fmla="*/ 460610 h 2115609"/>
              <a:gd name="connsiteX112" fmla="*/ 596792 w 12192002"/>
              <a:gd name="connsiteY112" fmla="*/ 457958 h 2115609"/>
              <a:gd name="connsiteX113" fmla="*/ 708875 w 12192002"/>
              <a:gd name="connsiteY113" fmla="*/ 415100 h 2115609"/>
              <a:gd name="connsiteX114" fmla="*/ 719742 w 12192002"/>
              <a:gd name="connsiteY114" fmla="*/ 409423 h 2115609"/>
              <a:gd name="connsiteX115" fmla="*/ 720047 w 12192002"/>
              <a:gd name="connsiteY115" fmla="*/ 408161 h 2115609"/>
              <a:gd name="connsiteX116" fmla="*/ 763053 w 12192002"/>
              <a:gd name="connsiteY116" fmla="*/ 407390 h 2115609"/>
              <a:gd name="connsiteX117" fmla="*/ 767901 w 12192002"/>
              <a:gd name="connsiteY117" fmla="*/ 405169 h 2115609"/>
              <a:gd name="connsiteX118" fmla="*/ 797041 w 12192002"/>
              <a:gd name="connsiteY118" fmla="*/ 407376 h 2115609"/>
              <a:gd name="connsiteX119" fmla="*/ 811506 w 12192002"/>
              <a:gd name="connsiteY119" fmla="*/ 407071 h 2115609"/>
              <a:gd name="connsiteX120" fmla="*/ 816809 w 12192002"/>
              <a:gd name="connsiteY120" fmla="*/ 409965 h 2115609"/>
              <a:gd name="connsiteX121" fmla="*/ 837540 w 12192002"/>
              <a:gd name="connsiteY121" fmla="*/ 408001 h 2115609"/>
              <a:gd name="connsiteX122" fmla="*/ 858269 w 12192002"/>
              <a:gd name="connsiteY122" fmla="*/ 409214 h 2115609"/>
              <a:gd name="connsiteX123" fmla="*/ 948732 w 12192002"/>
              <a:gd name="connsiteY123" fmla="*/ 397376 h 2115609"/>
              <a:gd name="connsiteX124" fmla="*/ 1149979 w 12192002"/>
              <a:gd name="connsiteY124" fmla="*/ 399781 h 2115609"/>
              <a:gd name="connsiteX125" fmla="*/ 1496110 w 12192002"/>
              <a:gd name="connsiteY125" fmla="*/ 350346 h 2115609"/>
              <a:gd name="connsiteX126" fmla="*/ 1608669 w 12192002"/>
              <a:gd name="connsiteY126" fmla="*/ 324756 h 2115609"/>
              <a:gd name="connsiteX127" fmla="*/ 1675071 w 12192002"/>
              <a:gd name="connsiteY127" fmla="*/ 317859 h 2115609"/>
              <a:gd name="connsiteX128" fmla="*/ 1738204 w 12192002"/>
              <a:gd name="connsiteY128" fmla="*/ 301510 h 2115609"/>
              <a:gd name="connsiteX129" fmla="*/ 1786655 w 12192002"/>
              <a:gd name="connsiteY129" fmla="*/ 296459 h 2115609"/>
              <a:gd name="connsiteX130" fmla="*/ 1873080 w 12192002"/>
              <a:gd name="connsiteY130" fmla="*/ 324081 h 2115609"/>
              <a:gd name="connsiteX131" fmla="*/ 1921650 w 12192002"/>
              <a:gd name="connsiteY131" fmla="*/ 325676 h 2115609"/>
              <a:gd name="connsiteX132" fmla="*/ 1928172 w 12192002"/>
              <a:gd name="connsiteY132" fmla="*/ 320845 h 2115609"/>
              <a:gd name="connsiteX133" fmla="*/ 1997356 w 12192002"/>
              <a:gd name="connsiteY133" fmla="*/ 342790 h 2115609"/>
              <a:gd name="connsiteX134" fmla="*/ 2094665 w 12192002"/>
              <a:gd name="connsiteY134" fmla="*/ 334770 h 2115609"/>
              <a:gd name="connsiteX135" fmla="*/ 2208578 w 12192002"/>
              <a:gd name="connsiteY135" fmla="*/ 318059 h 2115609"/>
              <a:gd name="connsiteX136" fmla="*/ 2315112 w 12192002"/>
              <a:gd name="connsiteY136" fmla="*/ 312826 h 2115609"/>
              <a:gd name="connsiteX137" fmla="*/ 2443255 w 12192002"/>
              <a:gd name="connsiteY137" fmla="*/ 321293 h 2115609"/>
              <a:gd name="connsiteX138" fmla="*/ 2568028 w 12192002"/>
              <a:gd name="connsiteY138" fmla="*/ 335194 h 2115609"/>
              <a:gd name="connsiteX139" fmla="*/ 2646527 w 12192002"/>
              <a:gd name="connsiteY139" fmla="*/ 308953 h 2115609"/>
              <a:gd name="connsiteX140" fmla="*/ 2781569 w 12192002"/>
              <a:gd name="connsiteY140" fmla="*/ 319489 h 2115609"/>
              <a:gd name="connsiteX141" fmla="*/ 3030291 w 12192002"/>
              <a:gd name="connsiteY141" fmla="*/ 341310 h 2115609"/>
              <a:gd name="connsiteX142" fmla="*/ 3142556 w 12192002"/>
              <a:gd name="connsiteY142" fmla="*/ 343953 h 2115609"/>
              <a:gd name="connsiteX143" fmla="*/ 3262356 w 12192002"/>
              <a:gd name="connsiteY143" fmla="*/ 351728 h 2115609"/>
              <a:gd name="connsiteX144" fmla="*/ 3341698 w 12192002"/>
              <a:gd name="connsiteY144" fmla="*/ 357605 h 2115609"/>
              <a:gd name="connsiteX145" fmla="*/ 3344026 w 12192002"/>
              <a:gd name="connsiteY145" fmla="*/ 356630 h 2115609"/>
              <a:gd name="connsiteX146" fmla="*/ 3363888 w 12192002"/>
              <a:gd name="connsiteY146" fmla="*/ 358312 h 2115609"/>
              <a:gd name="connsiteX147" fmla="*/ 3400728 w 12192002"/>
              <a:gd name="connsiteY147" fmla="*/ 375264 h 2115609"/>
              <a:gd name="connsiteX148" fmla="*/ 3473223 w 12192002"/>
              <a:gd name="connsiteY148" fmla="*/ 363216 h 2115609"/>
              <a:gd name="connsiteX149" fmla="*/ 3536135 w 12192002"/>
              <a:gd name="connsiteY149" fmla="*/ 359555 h 2115609"/>
              <a:gd name="connsiteX150" fmla="*/ 3585978 w 12192002"/>
              <a:gd name="connsiteY150" fmla="*/ 349856 h 2115609"/>
              <a:gd name="connsiteX151" fmla="*/ 3594501 w 12192002"/>
              <a:gd name="connsiteY151" fmla="*/ 350546 h 2115609"/>
              <a:gd name="connsiteX152" fmla="*/ 3594736 w 12192002"/>
              <a:gd name="connsiteY152" fmla="*/ 350277 h 2115609"/>
              <a:gd name="connsiteX153" fmla="*/ 3603855 w 12192002"/>
              <a:gd name="connsiteY153" fmla="*/ 350441 h 2115609"/>
              <a:gd name="connsiteX154" fmla="*/ 3610035 w 12192002"/>
              <a:gd name="connsiteY154" fmla="*/ 351803 h 2115609"/>
              <a:gd name="connsiteX155" fmla="*/ 3682513 w 12192002"/>
              <a:gd name="connsiteY155" fmla="*/ 319532 h 2115609"/>
              <a:gd name="connsiteX156" fmla="*/ 3789760 w 12192002"/>
              <a:gd name="connsiteY156" fmla="*/ 295609 h 2115609"/>
              <a:gd name="connsiteX157" fmla="*/ 3897275 w 12192002"/>
              <a:gd name="connsiteY157" fmla="*/ 275371 h 2115609"/>
              <a:gd name="connsiteX158" fmla="*/ 3936846 w 12192002"/>
              <a:gd name="connsiteY158" fmla="*/ 269716 h 2115609"/>
              <a:gd name="connsiteX159" fmla="*/ 4004538 w 12192002"/>
              <a:gd name="connsiteY159" fmla="*/ 252259 h 2115609"/>
              <a:gd name="connsiteX160" fmla="*/ 4033778 w 12192002"/>
              <a:gd name="connsiteY160" fmla="*/ 239691 h 2115609"/>
              <a:gd name="connsiteX161" fmla="*/ 4035363 w 12192002"/>
              <a:gd name="connsiteY161" fmla="*/ 239926 h 2115609"/>
              <a:gd name="connsiteX162" fmla="*/ 4036996 w 12192002"/>
              <a:gd name="connsiteY162" fmla="*/ 236259 h 2115609"/>
              <a:gd name="connsiteX163" fmla="*/ 4042364 w 12192002"/>
              <a:gd name="connsiteY163" fmla="*/ 233825 h 2115609"/>
              <a:gd name="connsiteX164" fmla="*/ 4058954 w 12192002"/>
              <a:gd name="connsiteY164" fmla="*/ 232204 h 2115609"/>
              <a:gd name="connsiteX165" fmla="*/ 4065510 w 12192002"/>
              <a:gd name="connsiteY165" fmla="*/ 232422 h 2115609"/>
              <a:gd name="connsiteX166" fmla="*/ 4074427 w 12192002"/>
              <a:gd name="connsiteY166" fmla="*/ 230978 h 2115609"/>
              <a:gd name="connsiteX167" fmla="*/ 4074546 w 12192002"/>
              <a:gd name="connsiteY167" fmla="*/ 230679 h 2115609"/>
              <a:gd name="connsiteX168" fmla="*/ 4083097 w 12192002"/>
              <a:gd name="connsiteY168" fmla="*/ 229844 h 2115609"/>
              <a:gd name="connsiteX169" fmla="*/ 4142745 w 12192002"/>
              <a:gd name="connsiteY169" fmla="*/ 203311 h 2115609"/>
              <a:gd name="connsiteX170" fmla="*/ 4191248 w 12192002"/>
              <a:gd name="connsiteY170" fmla="*/ 187446 h 2115609"/>
              <a:gd name="connsiteX171" fmla="*/ 4201744 w 12192002"/>
              <a:gd name="connsiteY171" fmla="*/ 181812 h 2115609"/>
              <a:gd name="connsiteX172" fmla="*/ 4202048 w 12192002"/>
              <a:gd name="connsiteY172" fmla="*/ 180553 h 2115609"/>
              <a:gd name="connsiteX173" fmla="*/ 4248116 w 12192002"/>
              <a:gd name="connsiteY173" fmla="*/ 177758 h 2115609"/>
              <a:gd name="connsiteX174" fmla="*/ 4276141 w 12192002"/>
              <a:gd name="connsiteY174" fmla="*/ 180082 h 2115609"/>
              <a:gd name="connsiteX175" fmla="*/ 4290062 w 12192002"/>
              <a:gd name="connsiteY175" fmla="*/ 179836 h 2115609"/>
              <a:gd name="connsiteX176" fmla="*/ 4295143 w 12192002"/>
              <a:gd name="connsiteY176" fmla="*/ 182753 h 2115609"/>
              <a:gd name="connsiteX177" fmla="*/ 4315108 w 12192002"/>
              <a:gd name="connsiteY177" fmla="*/ 180874 h 2115609"/>
              <a:gd name="connsiteX178" fmla="*/ 4316965 w 12192002"/>
              <a:gd name="connsiteY178" fmla="*/ 179533 h 2115609"/>
              <a:gd name="connsiteX179" fmla="*/ 4376488 w 12192002"/>
              <a:gd name="connsiteY179" fmla="*/ 161476 h 2115609"/>
              <a:gd name="connsiteX180" fmla="*/ 4442156 w 12192002"/>
              <a:gd name="connsiteY180" fmla="*/ 160130 h 2115609"/>
              <a:gd name="connsiteX181" fmla="*/ 4524889 w 12192002"/>
              <a:gd name="connsiteY181" fmla="*/ 169217 h 2115609"/>
              <a:gd name="connsiteX182" fmla="*/ 4715526 w 12192002"/>
              <a:gd name="connsiteY182" fmla="*/ 164249 h 2115609"/>
              <a:gd name="connsiteX183" fmla="*/ 4762447 w 12192002"/>
              <a:gd name="connsiteY183" fmla="*/ 155761 h 2115609"/>
              <a:gd name="connsiteX184" fmla="*/ 4840439 w 12192002"/>
              <a:gd name="connsiteY184" fmla="*/ 127993 h 2115609"/>
              <a:gd name="connsiteX185" fmla="*/ 5011513 w 12192002"/>
              <a:gd name="connsiteY185" fmla="*/ 103976 h 2115609"/>
              <a:gd name="connsiteX186" fmla="*/ 5065790 w 12192002"/>
              <a:gd name="connsiteY186" fmla="*/ 87595 h 2115609"/>
              <a:gd name="connsiteX187" fmla="*/ 5121659 w 12192002"/>
              <a:gd name="connsiteY187" fmla="*/ 94166 h 2115609"/>
              <a:gd name="connsiteX188" fmla="*/ 5139595 w 12192002"/>
              <a:gd name="connsiteY188" fmla="*/ 83313 h 2115609"/>
              <a:gd name="connsiteX189" fmla="*/ 5142598 w 12192002"/>
              <a:gd name="connsiteY189" fmla="*/ 81212 h 2115609"/>
              <a:gd name="connsiteX190" fmla="*/ 5156554 w 12192002"/>
              <a:gd name="connsiteY190" fmla="*/ 77812 h 2115609"/>
              <a:gd name="connsiteX191" fmla="*/ 5174660 w 12192002"/>
              <a:gd name="connsiteY191" fmla="*/ 70589 h 2115609"/>
              <a:gd name="connsiteX192" fmla="*/ 5222961 w 12192002"/>
              <a:gd name="connsiteY192" fmla="*/ 67599 h 2115609"/>
              <a:gd name="connsiteX193" fmla="*/ 5261763 w 12192002"/>
              <a:gd name="connsiteY193" fmla="*/ 56475 h 2115609"/>
              <a:gd name="connsiteX194" fmla="*/ 5381667 w 12192002"/>
              <a:gd name="connsiteY194" fmla="*/ 36058 h 2115609"/>
              <a:gd name="connsiteX195" fmla="*/ 5432760 w 12192002"/>
              <a:gd name="connsiteY195" fmla="*/ 18356 h 2115609"/>
              <a:gd name="connsiteX196" fmla="*/ 5470905 w 12192002"/>
              <a:gd name="connsiteY196" fmla="*/ 7103 h 2115609"/>
              <a:gd name="connsiteX197" fmla="*/ 5608808 w 12192002"/>
              <a:gd name="connsiteY197" fmla="*/ 12821 h 2115609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41282 w 12192002"/>
              <a:gd name="connsiteY4" fmla="*/ 1246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68673 w 12192002"/>
              <a:gd name="connsiteY7" fmla="*/ 12505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68673 w 12192002"/>
              <a:gd name="connsiteY7" fmla="*/ 12505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376488 w 12192002"/>
              <a:gd name="connsiteY179" fmla="*/ 154373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590517 w 12192002"/>
              <a:gd name="connsiteY126" fmla="*/ 322587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62981 h 2108506"/>
              <a:gd name="connsiteX126" fmla="*/ 1590517 w 12192002"/>
              <a:gd name="connsiteY126" fmla="*/ 322587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62981 h 2108506"/>
              <a:gd name="connsiteX126" fmla="*/ 1536061 w 12192002"/>
              <a:gd name="connsiteY126" fmla="*/ 337391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38767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38767 w 12192002"/>
              <a:gd name="connsiteY127" fmla="*/ 310756 h 2108506"/>
              <a:gd name="connsiteX128" fmla="*/ 1738204 w 12192002"/>
              <a:gd name="connsiteY128" fmla="*/ 294407 h 2108506"/>
              <a:gd name="connsiteX129" fmla="*/ 1804807 w 12192002"/>
              <a:gd name="connsiteY129" fmla="*/ 309094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2192002" h="2108506">
                <a:moveTo>
                  <a:pt x="5608808" y="5718"/>
                </a:moveTo>
                <a:lnTo>
                  <a:pt x="5690848" y="21545"/>
                </a:lnTo>
                <a:lnTo>
                  <a:pt x="5911996" y="22433"/>
                </a:lnTo>
                <a:cubicBezTo>
                  <a:pt x="5924748" y="25751"/>
                  <a:pt x="5971451" y="31598"/>
                  <a:pt x="5982862" y="31011"/>
                </a:cubicBezTo>
                <a:lnTo>
                  <a:pt x="6023130" y="40722"/>
                </a:lnTo>
                <a:lnTo>
                  <a:pt x="6071327" y="32373"/>
                </a:lnTo>
                <a:lnTo>
                  <a:pt x="6105613" y="21650"/>
                </a:lnTo>
                <a:cubicBezTo>
                  <a:pt x="6122305" y="24806"/>
                  <a:pt x="6142425" y="26017"/>
                  <a:pt x="6177749" y="27308"/>
                </a:cubicBezTo>
                <a:cubicBezTo>
                  <a:pt x="6213073" y="28599"/>
                  <a:pt x="6297550" y="13873"/>
                  <a:pt x="6317559" y="29395"/>
                </a:cubicBezTo>
                <a:cubicBezTo>
                  <a:pt x="6409695" y="55828"/>
                  <a:pt x="6472153" y="17302"/>
                  <a:pt x="6549454" y="61392"/>
                </a:cubicBezTo>
                <a:cubicBezTo>
                  <a:pt x="6628105" y="66612"/>
                  <a:pt x="6649105" y="80713"/>
                  <a:pt x="6708221" y="90168"/>
                </a:cubicBezTo>
                <a:cubicBezTo>
                  <a:pt x="6787988" y="104257"/>
                  <a:pt x="6871921" y="123331"/>
                  <a:pt x="6904145" y="118123"/>
                </a:cubicBezTo>
                <a:cubicBezTo>
                  <a:pt x="6943644" y="112525"/>
                  <a:pt x="6937527" y="136691"/>
                  <a:pt x="7018495" y="147629"/>
                </a:cubicBezTo>
                <a:cubicBezTo>
                  <a:pt x="7050188" y="145300"/>
                  <a:pt x="7061147" y="146277"/>
                  <a:pt x="7096987" y="147255"/>
                </a:cubicBezTo>
                <a:lnTo>
                  <a:pt x="7170807" y="159483"/>
                </a:lnTo>
                <a:cubicBezTo>
                  <a:pt x="7184505" y="158469"/>
                  <a:pt x="7192111" y="160608"/>
                  <a:pt x="7197003" y="164131"/>
                </a:cubicBezTo>
                <a:lnTo>
                  <a:pt x="7201101" y="169489"/>
                </a:lnTo>
                <a:lnTo>
                  <a:pt x="7218559" y="174039"/>
                </a:lnTo>
                <a:lnTo>
                  <a:pt x="7310852" y="199288"/>
                </a:lnTo>
                <a:lnTo>
                  <a:pt x="7312179" y="197846"/>
                </a:lnTo>
                <a:cubicBezTo>
                  <a:pt x="7333989" y="192306"/>
                  <a:pt x="7374788" y="191201"/>
                  <a:pt x="7405390" y="188251"/>
                </a:cubicBezTo>
                <a:cubicBezTo>
                  <a:pt x="7422527" y="193444"/>
                  <a:pt x="7476985" y="176028"/>
                  <a:pt x="7495794" y="180146"/>
                </a:cubicBezTo>
                <a:lnTo>
                  <a:pt x="7507039" y="182098"/>
                </a:lnTo>
                <a:lnTo>
                  <a:pt x="7507411" y="181771"/>
                </a:lnTo>
                <a:cubicBezTo>
                  <a:pt x="7510172" y="181417"/>
                  <a:pt x="7513992" y="181767"/>
                  <a:pt x="7519570" y="183106"/>
                </a:cubicBezTo>
                <a:lnTo>
                  <a:pt x="7527542" y="185659"/>
                </a:lnTo>
                <a:lnTo>
                  <a:pt x="7614346" y="191487"/>
                </a:lnTo>
                <a:lnTo>
                  <a:pt x="7723282" y="212688"/>
                </a:lnTo>
                <a:cubicBezTo>
                  <a:pt x="7785503" y="221260"/>
                  <a:pt x="7835119" y="198819"/>
                  <a:pt x="7905407" y="213731"/>
                </a:cubicBezTo>
                <a:cubicBezTo>
                  <a:pt x="7967070" y="211326"/>
                  <a:pt x="8025467" y="232562"/>
                  <a:pt x="8090271" y="255704"/>
                </a:cubicBezTo>
                <a:cubicBezTo>
                  <a:pt x="8147130" y="270650"/>
                  <a:pt x="8181827" y="304772"/>
                  <a:pt x="8245834" y="301865"/>
                </a:cubicBezTo>
                <a:cubicBezTo>
                  <a:pt x="8246647" y="306725"/>
                  <a:pt x="8248859" y="311007"/>
                  <a:pt x="8252033" y="314857"/>
                </a:cubicBezTo>
                <a:lnTo>
                  <a:pt x="8263376" y="324700"/>
                </a:lnTo>
                <a:lnTo>
                  <a:pt x="8266075" y="324470"/>
                </a:lnTo>
                <a:cubicBezTo>
                  <a:pt x="8276151" y="325752"/>
                  <a:pt x="8280845" y="328400"/>
                  <a:pt x="8283149" y="331645"/>
                </a:cubicBezTo>
                <a:lnTo>
                  <a:pt x="8284276" y="336088"/>
                </a:lnTo>
                <a:lnTo>
                  <a:pt x="8295173" y="341911"/>
                </a:lnTo>
                <a:lnTo>
                  <a:pt x="8314432" y="355806"/>
                </a:lnTo>
                <a:lnTo>
                  <a:pt x="8320104" y="356132"/>
                </a:lnTo>
                <a:lnTo>
                  <a:pt x="8352372" y="373550"/>
                </a:lnTo>
                <a:lnTo>
                  <a:pt x="8353799" y="372710"/>
                </a:lnTo>
                <a:cubicBezTo>
                  <a:pt x="8357733" y="371227"/>
                  <a:pt x="8362024" y="370879"/>
                  <a:pt x="8367182" y="372904"/>
                </a:cubicBezTo>
                <a:lnTo>
                  <a:pt x="8490249" y="386946"/>
                </a:lnTo>
                <a:lnTo>
                  <a:pt x="8497594" y="389996"/>
                </a:lnTo>
                <a:lnTo>
                  <a:pt x="8497968" y="389817"/>
                </a:lnTo>
                <a:cubicBezTo>
                  <a:pt x="8500048" y="389967"/>
                  <a:pt x="8502649" y="390778"/>
                  <a:pt x="8506167" y="392555"/>
                </a:cubicBezTo>
                <a:lnTo>
                  <a:pt x="8510983" y="395556"/>
                </a:lnTo>
                <a:lnTo>
                  <a:pt x="8525230" y="401471"/>
                </a:lnTo>
                <a:lnTo>
                  <a:pt x="8596071" y="386629"/>
                </a:lnTo>
                <a:cubicBezTo>
                  <a:pt x="8639145" y="392106"/>
                  <a:pt x="8671609" y="375666"/>
                  <a:pt x="8707847" y="395201"/>
                </a:cubicBezTo>
                <a:cubicBezTo>
                  <a:pt x="8748197" y="400243"/>
                  <a:pt x="8719822" y="386582"/>
                  <a:pt x="8752444" y="397302"/>
                </a:cubicBezTo>
                <a:cubicBezTo>
                  <a:pt x="8789303" y="400859"/>
                  <a:pt x="8898034" y="415514"/>
                  <a:pt x="8928988" y="416534"/>
                </a:cubicBezTo>
                <a:cubicBezTo>
                  <a:pt x="8955520" y="396447"/>
                  <a:pt x="8954693" y="405395"/>
                  <a:pt x="8963048" y="413346"/>
                </a:cubicBezTo>
                <a:lnTo>
                  <a:pt x="8968011" y="411121"/>
                </a:lnTo>
                <a:lnTo>
                  <a:pt x="8974337" y="410421"/>
                </a:lnTo>
                <a:lnTo>
                  <a:pt x="8990394" y="413647"/>
                </a:lnTo>
                <a:lnTo>
                  <a:pt x="8996232" y="415708"/>
                </a:lnTo>
                <a:cubicBezTo>
                  <a:pt x="9000327" y="416811"/>
                  <a:pt x="9003146" y="417139"/>
                  <a:pt x="9005201" y="416919"/>
                </a:cubicBezTo>
                <a:lnTo>
                  <a:pt x="9005486" y="416679"/>
                </a:lnTo>
                <a:lnTo>
                  <a:pt x="9053453" y="419964"/>
                </a:lnTo>
                <a:cubicBezTo>
                  <a:pt x="9068117" y="406399"/>
                  <a:pt x="9112391" y="440833"/>
                  <a:pt x="9113812" y="411650"/>
                </a:cubicBezTo>
                <a:cubicBezTo>
                  <a:pt x="9130955" y="416479"/>
                  <a:pt x="9138865" y="429768"/>
                  <a:pt x="9137318" y="410284"/>
                </a:cubicBezTo>
                <a:cubicBezTo>
                  <a:pt x="9143084" y="411338"/>
                  <a:pt x="9147048" y="410246"/>
                  <a:pt x="9150210" y="408115"/>
                </a:cubicBezTo>
                <a:lnTo>
                  <a:pt x="9151232" y="407050"/>
                </a:lnTo>
                <a:lnTo>
                  <a:pt x="9189246" y="418252"/>
                </a:lnTo>
                <a:lnTo>
                  <a:pt x="9194810" y="427491"/>
                </a:lnTo>
                <a:lnTo>
                  <a:pt x="9231370" y="437570"/>
                </a:lnTo>
                <a:lnTo>
                  <a:pt x="9343052" y="489475"/>
                </a:lnTo>
                <a:cubicBezTo>
                  <a:pt x="9415432" y="494775"/>
                  <a:pt x="9518955" y="520901"/>
                  <a:pt x="9584507" y="535177"/>
                </a:cubicBezTo>
                <a:cubicBezTo>
                  <a:pt x="9602038" y="547789"/>
                  <a:pt x="9675059" y="556183"/>
                  <a:pt x="9728309" y="546597"/>
                </a:cubicBezTo>
                <a:lnTo>
                  <a:pt x="9847792" y="566804"/>
                </a:lnTo>
                <a:cubicBezTo>
                  <a:pt x="9888744" y="576629"/>
                  <a:pt x="9918983" y="573430"/>
                  <a:pt x="9960019" y="573572"/>
                </a:cubicBezTo>
                <a:cubicBezTo>
                  <a:pt x="9984397" y="578496"/>
                  <a:pt x="9998461" y="578986"/>
                  <a:pt x="10039240" y="589087"/>
                </a:cubicBezTo>
                <a:cubicBezTo>
                  <a:pt x="10046863" y="588164"/>
                  <a:pt x="10074570" y="589492"/>
                  <a:pt x="10082169" y="587423"/>
                </a:cubicBezTo>
                <a:lnTo>
                  <a:pt x="10126500" y="589518"/>
                </a:lnTo>
                <a:lnTo>
                  <a:pt x="10261101" y="601033"/>
                </a:lnTo>
                <a:cubicBezTo>
                  <a:pt x="10274744" y="608428"/>
                  <a:pt x="10323589" y="617494"/>
                  <a:pt x="10336855" y="610784"/>
                </a:cubicBezTo>
                <a:cubicBezTo>
                  <a:pt x="10347867" y="610939"/>
                  <a:pt x="10374830" y="619602"/>
                  <a:pt x="10383868" y="611395"/>
                </a:cubicBezTo>
                <a:cubicBezTo>
                  <a:pt x="10409284" y="618473"/>
                  <a:pt x="10436539" y="619280"/>
                  <a:pt x="10445984" y="615242"/>
                </a:cubicBezTo>
                <a:cubicBezTo>
                  <a:pt x="10473833" y="605375"/>
                  <a:pt x="10495464" y="618819"/>
                  <a:pt x="10519280" y="617300"/>
                </a:cubicBezTo>
                <a:cubicBezTo>
                  <a:pt x="10558606" y="622120"/>
                  <a:pt x="10616449" y="632731"/>
                  <a:pt x="10644619" y="637546"/>
                </a:cubicBezTo>
                <a:cubicBezTo>
                  <a:pt x="10707078" y="653219"/>
                  <a:pt x="10806649" y="686297"/>
                  <a:pt x="10857724" y="698664"/>
                </a:cubicBezTo>
                <a:cubicBezTo>
                  <a:pt x="10915291" y="711475"/>
                  <a:pt x="10885368" y="674913"/>
                  <a:pt x="10951063" y="711747"/>
                </a:cubicBezTo>
                <a:cubicBezTo>
                  <a:pt x="10982008" y="713685"/>
                  <a:pt x="11007787" y="709508"/>
                  <a:pt x="11030956" y="706991"/>
                </a:cubicBezTo>
                <a:cubicBezTo>
                  <a:pt x="11029909" y="692003"/>
                  <a:pt x="11057496" y="710168"/>
                  <a:pt x="11085938" y="709872"/>
                </a:cubicBezTo>
                <a:cubicBezTo>
                  <a:pt x="11102606" y="711342"/>
                  <a:pt x="11125909" y="715482"/>
                  <a:pt x="11143411" y="719121"/>
                </a:cubicBezTo>
                <a:cubicBezTo>
                  <a:pt x="11171652" y="722297"/>
                  <a:pt x="11164089" y="748256"/>
                  <a:pt x="11195087" y="718474"/>
                </a:cubicBezTo>
                <a:cubicBezTo>
                  <a:pt x="11221976" y="731051"/>
                  <a:pt x="11231916" y="740885"/>
                  <a:pt x="11273972" y="739493"/>
                </a:cubicBezTo>
                <a:cubicBezTo>
                  <a:pt x="11288331" y="750317"/>
                  <a:pt x="11354320" y="805211"/>
                  <a:pt x="11369715" y="799161"/>
                </a:cubicBezTo>
                <a:cubicBezTo>
                  <a:pt x="11408024" y="807120"/>
                  <a:pt x="11417570" y="859007"/>
                  <a:pt x="11462695" y="860634"/>
                </a:cubicBezTo>
                <a:cubicBezTo>
                  <a:pt x="11507338" y="877100"/>
                  <a:pt x="11468277" y="912354"/>
                  <a:pt x="11516473" y="914186"/>
                </a:cubicBezTo>
                <a:lnTo>
                  <a:pt x="11630749" y="976075"/>
                </a:lnTo>
                <a:cubicBezTo>
                  <a:pt x="11673295" y="1018637"/>
                  <a:pt x="11671430" y="1018996"/>
                  <a:pt x="11712382" y="1033844"/>
                </a:cubicBezTo>
                <a:cubicBezTo>
                  <a:pt x="11753334" y="1048692"/>
                  <a:pt x="11839941" y="1057881"/>
                  <a:pt x="11876461" y="1065164"/>
                </a:cubicBezTo>
                <a:cubicBezTo>
                  <a:pt x="11912981" y="1072447"/>
                  <a:pt x="11886396" y="1075829"/>
                  <a:pt x="11931502" y="1077544"/>
                </a:cubicBezTo>
                <a:cubicBezTo>
                  <a:pt x="11980978" y="1089530"/>
                  <a:pt x="11950963" y="1086215"/>
                  <a:pt x="12052936" y="1062062"/>
                </a:cubicBezTo>
                <a:cubicBezTo>
                  <a:pt x="12066364" y="1063629"/>
                  <a:pt x="12126659" y="1023230"/>
                  <a:pt x="12140863" y="1021016"/>
                </a:cubicBezTo>
                <a:lnTo>
                  <a:pt x="12192002" y="1001818"/>
                </a:lnTo>
                <a:lnTo>
                  <a:pt x="12192002" y="1941529"/>
                </a:lnTo>
                <a:lnTo>
                  <a:pt x="12192000" y="1941529"/>
                </a:lnTo>
                <a:lnTo>
                  <a:pt x="12192000" y="2108506"/>
                </a:lnTo>
                <a:lnTo>
                  <a:pt x="0" y="2108506"/>
                </a:lnTo>
                <a:lnTo>
                  <a:pt x="0" y="1334307"/>
                </a:lnTo>
                <a:lnTo>
                  <a:pt x="2" y="1334307"/>
                </a:lnTo>
                <a:lnTo>
                  <a:pt x="2" y="577997"/>
                </a:lnTo>
                <a:lnTo>
                  <a:pt x="15526" y="572528"/>
                </a:lnTo>
                <a:cubicBezTo>
                  <a:pt x="35255" y="571140"/>
                  <a:pt x="72229" y="578782"/>
                  <a:pt x="118381" y="569672"/>
                </a:cubicBezTo>
                <a:lnTo>
                  <a:pt x="292435" y="517867"/>
                </a:lnTo>
                <a:cubicBezTo>
                  <a:pt x="333820" y="510834"/>
                  <a:pt x="366418" y="496829"/>
                  <a:pt x="404015" y="497171"/>
                </a:cubicBezTo>
                <a:cubicBezTo>
                  <a:pt x="415660" y="488434"/>
                  <a:pt x="428065" y="483696"/>
                  <a:pt x="445099" y="491348"/>
                </a:cubicBezTo>
                <a:cubicBezTo>
                  <a:pt x="473049" y="484039"/>
                  <a:pt x="549479" y="459624"/>
                  <a:pt x="571717" y="453318"/>
                </a:cubicBezTo>
                <a:lnTo>
                  <a:pt x="578535" y="453507"/>
                </a:lnTo>
                <a:cubicBezTo>
                  <a:pt x="582714" y="453097"/>
                  <a:pt x="586282" y="451454"/>
                  <a:pt x="596792" y="450855"/>
                </a:cubicBezTo>
                <a:cubicBezTo>
                  <a:pt x="618517" y="443269"/>
                  <a:pt x="688384" y="416086"/>
                  <a:pt x="708875" y="407997"/>
                </a:cubicBezTo>
                <a:cubicBezTo>
                  <a:pt x="714996" y="407295"/>
                  <a:pt x="718074" y="405163"/>
                  <a:pt x="719742" y="402320"/>
                </a:cubicBezTo>
                <a:cubicBezTo>
                  <a:pt x="719843" y="401899"/>
                  <a:pt x="719947" y="401478"/>
                  <a:pt x="720047" y="401058"/>
                </a:cubicBezTo>
                <a:lnTo>
                  <a:pt x="763053" y="400287"/>
                </a:lnTo>
                <a:lnTo>
                  <a:pt x="767901" y="398066"/>
                </a:lnTo>
                <a:lnTo>
                  <a:pt x="797041" y="400273"/>
                </a:lnTo>
                <a:lnTo>
                  <a:pt x="811506" y="399968"/>
                </a:lnTo>
                <a:lnTo>
                  <a:pt x="816809" y="402862"/>
                </a:lnTo>
                <a:cubicBezTo>
                  <a:pt x="821862" y="404332"/>
                  <a:pt x="828232" y="404307"/>
                  <a:pt x="837540" y="400898"/>
                </a:cubicBezTo>
                <a:lnTo>
                  <a:pt x="858269" y="402111"/>
                </a:lnTo>
                <a:cubicBezTo>
                  <a:pt x="864622" y="403663"/>
                  <a:pt x="943264" y="386925"/>
                  <a:pt x="948732" y="390273"/>
                </a:cubicBezTo>
                <a:cubicBezTo>
                  <a:pt x="1007438" y="388698"/>
                  <a:pt x="1078958" y="398584"/>
                  <a:pt x="1149979" y="392678"/>
                </a:cubicBezTo>
                <a:cubicBezTo>
                  <a:pt x="1264076" y="377965"/>
                  <a:pt x="1368363" y="362886"/>
                  <a:pt x="1446192" y="348177"/>
                </a:cubicBezTo>
                <a:cubicBezTo>
                  <a:pt x="1474455" y="314108"/>
                  <a:pt x="1497078" y="349067"/>
                  <a:pt x="1536061" y="337391"/>
                </a:cubicBezTo>
                <a:cubicBezTo>
                  <a:pt x="1556026" y="325094"/>
                  <a:pt x="1616404" y="311961"/>
                  <a:pt x="1638767" y="310756"/>
                </a:cubicBezTo>
                <a:cubicBezTo>
                  <a:pt x="1660357" y="306882"/>
                  <a:pt x="1719608" y="297973"/>
                  <a:pt x="1738204" y="294407"/>
                </a:cubicBezTo>
                <a:lnTo>
                  <a:pt x="1804807" y="309094"/>
                </a:lnTo>
                <a:cubicBezTo>
                  <a:pt x="1832842" y="314180"/>
                  <a:pt x="1843563" y="302219"/>
                  <a:pt x="1873080" y="316978"/>
                </a:cubicBezTo>
                <a:cubicBezTo>
                  <a:pt x="1885328" y="326054"/>
                  <a:pt x="1907076" y="326767"/>
                  <a:pt x="1921650" y="318573"/>
                </a:cubicBezTo>
                <a:cubicBezTo>
                  <a:pt x="1924160" y="317161"/>
                  <a:pt x="1926358" y="315534"/>
                  <a:pt x="1928172" y="313742"/>
                </a:cubicBezTo>
                <a:cubicBezTo>
                  <a:pt x="1964849" y="335423"/>
                  <a:pt x="1978703" y="320040"/>
                  <a:pt x="1997356" y="335687"/>
                </a:cubicBezTo>
                <a:cubicBezTo>
                  <a:pt x="2045552" y="336362"/>
                  <a:pt x="2077539" y="314058"/>
                  <a:pt x="2094665" y="327667"/>
                </a:cubicBezTo>
                <a:cubicBezTo>
                  <a:pt x="2129868" y="323545"/>
                  <a:pt x="2171836" y="314613"/>
                  <a:pt x="2208578" y="310956"/>
                </a:cubicBezTo>
                <a:cubicBezTo>
                  <a:pt x="2233182" y="309380"/>
                  <a:pt x="2276000" y="305185"/>
                  <a:pt x="2315112" y="305723"/>
                </a:cubicBezTo>
                <a:cubicBezTo>
                  <a:pt x="2354027" y="327719"/>
                  <a:pt x="2411581" y="297630"/>
                  <a:pt x="2443255" y="314190"/>
                </a:cubicBezTo>
                <a:lnTo>
                  <a:pt x="2568028" y="328091"/>
                </a:lnTo>
                <a:cubicBezTo>
                  <a:pt x="2608701" y="323517"/>
                  <a:pt x="2582516" y="361785"/>
                  <a:pt x="2646527" y="301850"/>
                </a:cubicBezTo>
                <a:cubicBezTo>
                  <a:pt x="2717602" y="315300"/>
                  <a:pt x="2719299" y="284731"/>
                  <a:pt x="2781569" y="312386"/>
                </a:cubicBezTo>
                <a:lnTo>
                  <a:pt x="3030291" y="334207"/>
                </a:lnTo>
                <a:cubicBezTo>
                  <a:pt x="3072289" y="329615"/>
                  <a:pt x="3082691" y="335621"/>
                  <a:pt x="3142556" y="336850"/>
                </a:cubicBezTo>
                <a:cubicBezTo>
                  <a:pt x="3203390" y="334312"/>
                  <a:pt x="3209724" y="342284"/>
                  <a:pt x="3262356" y="344625"/>
                </a:cubicBezTo>
                <a:cubicBezTo>
                  <a:pt x="3295546" y="346901"/>
                  <a:pt x="3336380" y="348031"/>
                  <a:pt x="3341698" y="350502"/>
                </a:cubicBezTo>
                <a:lnTo>
                  <a:pt x="3344026" y="349527"/>
                </a:lnTo>
                <a:cubicBezTo>
                  <a:pt x="3353997" y="347833"/>
                  <a:pt x="3359859" y="348911"/>
                  <a:pt x="3363888" y="351209"/>
                </a:cubicBezTo>
                <a:lnTo>
                  <a:pt x="3400728" y="368161"/>
                </a:lnTo>
                <a:lnTo>
                  <a:pt x="3473223" y="356113"/>
                </a:lnTo>
                <a:cubicBezTo>
                  <a:pt x="3488625" y="350483"/>
                  <a:pt x="3513943" y="356748"/>
                  <a:pt x="3536135" y="352452"/>
                </a:cubicBezTo>
                <a:cubicBezTo>
                  <a:pt x="3549392" y="355161"/>
                  <a:pt x="3571626" y="340962"/>
                  <a:pt x="3585978" y="342753"/>
                </a:cubicBezTo>
                <a:lnTo>
                  <a:pt x="3594501" y="343443"/>
                </a:lnTo>
                <a:lnTo>
                  <a:pt x="3594736" y="343174"/>
                </a:lnTo>
                <a:cubicBezTo>
                  <a:pt x="3596729" y="342719"/>
                  <a:pt x="3599583" y="342719"/>
                  <a:pt x="3603855" y="343338"/>
                </a:cubicBezTo>
                <a:lnTo>
                  <a:pt x="3610035" y="344700"/>
                </a:lnTo>
                <a:lnTo>
                  <a:pt x="3682513" y="312429"/>
                </a:lnTo>
                <a:cubicBezTo>
                  <a:pt x="3725132" y="305189"/>
                  <a:pt x="3741010" y="303212"/>
                  <a:pt x="3789760" y="288506"/>
                </a:cubicBezTo>
                <a:cubicBezTo>
                  <a:pt x="3829631" y="281642"/>
                  <a:pt x="3861095" y="267772"/>
                  <a:pt x="3897275" y="268268"/>
                </a:cubicBezTo>
                <a:cubicBezTo>
                  <a:pt x="3908538" y="259578"/>
                  <a:pt x="3920509" y="254889"/>
                  <a:pt x="3936846" y="262613"/>
                </a:cubicBezTo>
                <a:cubicBezTo>
                  <a:pt x="3972980" y="253420"/>
                  <a:pt x="3976670" y="238091"/>
                  <a:pt x="4004538" y="245156"/>
                </a:cubicBezTo>
                <a:cubicBezTo>
                  <a:pt x="4016877" y="219348"/>
                  <a:pt x="4021427" y="227724"/>
                  <a:pt x="4033778" y="232588"/>
                </a:cubicBezTo>
                <a:lnTo>
                  <a:pt x="4035363" y="232823"/>
                </a:lnTo>
                <a:lnTo>
                  <a:pt x="4036996" y="229156"/>
                </a:lnTo>
                <a:lnTo>
                  <a:pt x="4042364" y="226722"/>
                </a:lnTo>
                <a:lnTo>
                  <a:pt x="4058954" y="225101"/>
                </a:lnTo>
                <a:lnTo>
                  <a:pt x="4065510" y="225319"/>
                </a:lnTo>
                <a:cubicBezTo>
                  <a:pt x="4069909" y="225160"/>
                  <a:pt x="4072681" y="224659"/>
                  <a:pt x="4074427" y="223875"/>
                </a:cubicBezTo>
                <a:cubicBezTo>
                  <a:pt x="4074466" y="223776"/>
                  <a:pt x="4074507" y="223677"/>
                  <a:pt x="4074546" y="223576"/>
                </a:cubicBezTo>
                <a:lnTo>
                  <a:pt x="4083097" y="222741"/>
                </a:lnTo>
                <a:cubicBezTo>
                  <a:pt x="4099102" y="216854"/>
                  <a:pt x="4124720" y="203274"/>
                  <a:pt x="4142745" y="196208"/>
                </a:cubicBezTo>
                <a:cubicBezTo>
                  <a:pt x="4161277" y="195737"/>
                  <a:pt x="4204215" y="197632"/>
                  <a:pt x="4191248" y="180343"/>
                </a:cubicBezTo>
                <a:cubicBezTo>
                  <a:pt x="4197143" y="179665"/>
                  <a:pt x="4200119" y="177546"/>
                  <a:pt x="4201744" y="174709"/>
                </a:cubicBezTo>
                <a:cubicBezTo>
                  <a:pt x="4201845" y="174289"/>
                  <a:pt x="4201947" y="173870"/>
                  <a:pt x="4202048" y="173450"/>
                </a:cubicBezTo>
                <a:lnTo>
                  <a:pt x="4248116" y="170655"/>
                </a:lnTo>
                <a:lnTo>
                  <a:pt x="4276141" y="172979"/>
                </a:lnTo>
                <a:lnTo>
                  <a:pt x="4290062" y="172733"/>
                </a:lnTo>
                <a:lnTo>
                  <a:pt x="4295143" y="175650"/>
                </a:lnTo>
                <a:cubicBezTo>
                  <a:pt x="4299996" y="177141"/>
                  <a:pt x="4306126" y="177142"/>
                  <a:pt x="4315108" y="173771"/>
                </a:cubicBezTo>
                <a:lnTo>
                  <a:pt x="4362345" y="172430"/>
                </a:lnTo>
                <a:lnTo>
                  <a:pt x="4426405" y="164242"/>
                </a:lnTo>
                <a:cubicBezTo>
                  <a:pt x="4432507" y="165819"/>
                  <a:pt x="4464148" y="159524"/>
                  <a:pt x="4469384" y="162895"/>
                </a:cubicBezTo>
                <a:cubicBezTo>
                  <a:pt x="4503504" y="166097"/>
                  <a:pt x="4466898" y="175226"/>
                  <a:pt x="4524889" y="162114"/>
                </a:cubicBezTo>
                <a:cubicBezTo>
                  <a:pt x="4533822" y="159976"/>
                  <a:pt x="4680151" y="164102"/>
                  <a:pt x="4715526" y="157146"/>
                </a:cubicBezTo>
                <a:cubicBezTo>
                  <a:pt x="4741916" y="157812"/>
                  <a:pt x="4677963" y="166660"/>
                  <a:pt x="4762447" y="148658"/>
                </a:cubicBezTo>
                <a:cubicBezTo>
                  <a:pt x="4784109" y="148678"/>
                  <a:pt x="4806742" y="137532"/>
                  <a:pt x="4840439" y="120890"/>
                </a:cubicBezTo>
                <a:cubicBezTo>
                  <a:pt x="4916356" y="83483"/>
                  <a:pt x="4937025" y="96490"/>
                  <a:pt x="5011513" y="96873"/>
                </a:cubicBezTo>
                <a:cubicBezTo>
                  <a:pt x="5038947" y="62919"/>
                  <a:pt x="5028196" y="92008"/>
                  <a:pt x="5065790" y="80492"/>
                </a:cubicBezTo>
                <a:cubicBezTo>
                  <a:pt x="5064856" y="107880"/>
                  <a:pt x="5108319" y="58444"/>
                  <a:pt x="5121659" y="87063"/>
                </a:cubicBezTo>
                <a:cubicBezTo>
                  <a:pt x="5128079" y="84061"/>
                  <a:pt x="5133876" y="80250"/>
                  <a:pt x="5139595" y="76210"/>
                </a:cubicBezTo>
                <a:lnTo>
                  <a:pt x="5142598" y="74109"/>
                </a:lnTo>
                <a:lnTo>
                  <a:pt x="5156554" y="70709"/>
                </a:lnTo>
                <a:lnTo>
                  <a:pt x="5174660" y="63486"/>
                </a:lnTo>
                <a:lnTo>
                  <a:pt x="5222961" y="60496"/>
                </a:lnTo>
                <a:cubicBezTo>
                  <a:pt x="5230550" y="57866"/>
                  <a:pt x="5251598" y="49556"/>
                  <a:pt x="5261763" y="49372"/>
                </a:cubicBezTo>
                <a:lnTo>
                  <a:pt x="5381667" y="28955"/>
                </a:lnTo>
                <a:cubicBezTo>
                  <a:pt x="5391827" y="25969"/>
                  <a:pt x="5429368" y="21285"/>
                  <a:pt x="5432760" y="11253"/>
                </a:cubicBezTo>
                <a:cubicBezTo>
                  <a:pt x="5439009" y="-1038"/>
                  <a:pt x="5478134" y="13028"/>
                  <a:pt x="5470905" y="0"/>
                </a:cubicBezTo>
                <a:lnTo>
                  <a:pt x="5608808" y="571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2243138" y="5915025"/>
            <a:ext cx="8766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Rockwell Nova Light"/>
              </a:rPr>
              <a:t>Путешествия - это мой источник вдохновения и пополнение энергии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25" y="0"/>
            <a:ext cx="128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nk 4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80925" y="633412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6" name="Rectangle 4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1" name="Рисунок 11" descr="Изображение выглядит как небо, внешний, вода, водный вид спорта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5"/>
          <a:srcRect t="9106" b="6622"/>
          <a:stretch>
            <a:fillRect/>
          </a:stretch>
        </p:blipFill>
        <p:spPr bwMode="auto">
          <a:xfrm>
            <a:off x="0" y="0"/>
            <a:ext cx="12192000" cy="6858000"/>
          </a:xfrm>
        </p:spPr>
      </p:pic>
      <p:sp useBgFill="1">
        <p:nvSpPr>
          <p:cNvPr id="50" name="Freeform: Shape 4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89875" cy="735013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Freeform: Shape 5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89875" cy="735013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4" name="Freeform: Shape 5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07013" y="6113463"/>
            <a:ext cx="6884987" cy="744537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Freeform: Shape 5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07013" y="6113463"/>
            <a:ext cx="6884987" cy="744537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Изображение выглядит как небо, внешний, трава, грузовик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2924" r="7922"/>
          <a:stretch>
            <a:fillRect/>
          </a:stretch>
        </p:blipFill>
        <p:spPr bwMode="auto">
          <a:xfrm>
            <a:off x="0" y="0"/>
            <a:ext cx="458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7" descr="Изображение выглядит как внешний, небо, человек, пляж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11485" r="2" b="2"/>
          <a:stretch>
            <a:fillRect/>
          </a:stretch>
        </p:blipFill>
        <p:spPr bwMode="auto">
          <a:xfrm>
            <a:off x="7659688" y="-1588"/>
            <a:ext cx="4575175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143375" y="2489200"/>
            <a:ext cx="38179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Rockwell Nova Light"/>
              </a:rPr>
              <a:t>С путешествий всегда привожу много приятных впечатлений, они помогают обрести положительный жизненный настрой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Рисунок 10" descr="Изображение выглядит как внешний, дерево, небо, челове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r="11230"/>
          <a:stretch>
            <a:fillRect/>
          </a:stretch>
        </p:blipFill>
        <p:spPr bwMode="auto">
          <a:xfrm>
            <a:off x="4064000" y="0"/>
            <a:ext cx="406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5" descr="Изображение выглядит как гора, внешний, скал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12830" r="8167"/>
          <a:stretch>
            <a:fillRect/>
          </a:stretch>
        </p:blipFill>
        <p:spPr bwMode="auto">
          <a:xfrm>
            <a:off x="0" y="0"/>
            <a:ext cx="406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7" descr="Изображение выглядит как скала, дерево, внешний,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6737" r="14259"/>
          <a:stretch>
            <a:fillRect/>
          </a:stretch>
        </p:blipFill>
        <p:spPr bwMode="auto">
          <a:xfrm>
            <a:off x="8128000" y="0"/>
            <a:ext cx="406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бъект 1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54375" y="406400"/>
            <a:ext cx="5683250" cy="4106863"/>
          </a:xfrm>
        </p:spPr>
        <p:txBody>
          <a:bodyPr anchor="t"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Rockwell Nova Light"/>
                <a:ea typeface="Batang"/>
              </a:rPr>
              <a:t>А так же не упускаю возможность</a:t>
            </a:r>
            <a:endParaRPr lang="ru-RU" sz="1600" dirty="0">
              <a:solidFill>
                <a:schemeClr val="tx1"/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Rockwell Nova Light"/>
                <a:ea typeface="Batang"/>
              </a:rPr>
              <a:t> посмотреть природу родной</a:t>
            </a:r>
            <a:endParaRPr lang="ru-RU" sz="1600">
              <a:solidFill>
                <a:schemeClr val="tx1"/>
              </a:solidFill>
              <a:latin typeface="Rockwell Nova Ligh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Rockwell Nova Light"/>
                <a:ea typeface="Batang"/>
              </a:rPr>
              <a:t> Республики Башкортостан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Bembo</vt:lpstr>
      <vt:lpstr>Arial</vt:lpstr>
      <vt:lpstr>Batang</vt:lpstr>
      <vt:lpstr>Calibri</vt:lpstr>
      <vt:lpstr>Rockwell Nova Light</vt:lpstr>
      <vt:lpstr>PMingLiU-ExtB</vt:lpstr>
      <vt:lpstr>Tahoma</vt:lpstr>
      <vt:lpstr>ArchiveVTI</vt:lpstr>
      <vt:lpstr>ArchiveVTI</vt:lpstr>
      <vt:lpstr> ГАРИПОВА АЛИЯ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Алия</cp:lastModifiedBy>
  <cp:revision>616</cp:revision>
  <dcterms:created xsi:type="dcterms:W3CDTF">2022-01-26T05:54:48Z</dcterms:created>
  <dcterms:modified xsi:type="dcterms:W3CDTF">2022-01-30T18:00:23Z</dcterms:modified>
</cp:coreProperties>
</file>