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160000" cy="5715000"/>
  <p:notesSz cx="10160000" cy="5715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476" y="1771650"/>
            <a:ext cx="8641398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952" y="3200400"/>
            <a:ext cx="7116445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A3838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A3838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8317" y="1314450"/>
            <a:ext cx="4422362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35670" y="1314450"/>
            <a:ext cx="4422362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A3838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8489" y="2596641"/>
            <a:ext cx="5389371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A3838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317" y="1314450"/>
            <a:ext cx="9149715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56559" y="5314950"/>
            <a:ext cx="3253232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8317" y="5314950"/>
            <a:ext cx="233826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319772" y="5314950"/>
            <a:ext cx="233826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755" y="2249246"/>
            <a:ext cx="2488565" cy="1154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Привет!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Меня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зовут</a:t>
            </a:r>
            <a:endParaRPr sz="2000">
              <a:latin typeface="Calibri Light"/>
              <a:cs typeface="Calibri Light"/>
            </a:endParaRPr>
          </a:p>
          <a:p>
            <a:pPr marL="12700" marR="5080">
              <a:lnSpc>
                <a:spcPts val="2160"/>
              </a:lnSpc>
              <a:spcBef>
                <a:spcPts val="150"/>
              </a:spcBef>
            </a:pP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с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т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си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я</a:t>
            </a:r>
            <a:r>
              <a:rPr dirty="0" sz="2000" spc="-7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О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Р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О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Н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ЦО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А 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Познакомимся?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2811" y="1290879"/>
            <a:ext cx="2927985" cy="3179445"/>
            <a:chOff x="1162811" y="1290879"/>
            <a:chExt cx="2927985" cy="3179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1" y="1290879"/>
              <a:ext cx="2927527" cy="3178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5919" y="2662427"/>
              <a:ext cx="149860" cy="166370"/>
            </a:xfrm>
            <a:custGeom>
              <a:avLst/>
              <a:gdLst/>
              <a:ahLst/>
              <a:cxnLst/>
              <a:rect l="l" t="t" r="r" b="b"/>
              <a:pathLst>
                <a:path w="149860" h="166369">
                  <a:moveTo>
                    <a:pt x="149351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149351" y="166116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0804" y="1196339"/>
            <a:ext cx="6454140" cy="3249295"/>
            <a:chOff x="1860804" y="1196339"/>
            <a:chExt cx="6454140" cy="324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804" y="2819400"/>
              <a:ext cx="6451092" cy="16261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2328" y="1196339"/>
              <a:ext cx="6452616" cy="16291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167" y="997965"/>
            <a:ext cx="3796029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34975" marR="8890" indent="863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Люблю путешествовать вместе со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своей семьей. Обожаю нежиться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в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теплом</a:t>
            </a:r>
            <a:r>
              <a:rPr dirty="0" sz="18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море,</a:t>
            </a:r>
            <a:r>
              <a:rPr dirty="0" sz="18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активный отдых,</a:t>
            </a:r>
            <a:endParaRPr sz="1800">
              <a:latin typeface="Calibri Light"/>
              <a:cs typeface="Calibri Light"/>
            </a:endParaRPr>
          </a:p>
          <a:p>
            <a:pPr algn="r" marL="12700" marR="6985" indent="585470">
              <a:lnSpc>
                <a:spcPct val="100000"/>
              </a:lnSpc>
            </a:pP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восхождение по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фантастическим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горным</a:t>
            </a:r>
            <a:r>
              <a:rPr dirty="0" sz="18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тропам,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посещение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древних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памятников культуры.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Была в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Испании,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на Синайском полуострове, на севере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 Африки,</a:t>
            </a:r>
            <a:r>
              <a:rPr dirty="0" sz="18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в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Финляндии,</a:t>
            </a:r>
            <a:r>
              <a:rPr dirty="0" sz="1800" spc="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Эстонии,</a:t>
            </a:r>
            <a:endParaRPr sz="1800">
              <a:latin typeface="Calibri Light"/>
              <a:cs typeface="Calibri Light"/>
            </a:endParaRPr>
          </a:p>
          <a:p>
            <a:pPr algn="r" marL="133985" marR="5715" indent="73914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Швеции, Молдавии,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Арабских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Эмиратах.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Исколесила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на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маше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всё </a:t>
            </a:r>
            <a:r>
              <a:rPr dirty="0" sz="18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юго-восточное побережье Крымского </a:t>
            </a:r>
            <a:r>
              <a:rPr dirty="0" sz="1800" spc="-39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полуострова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r>
              <a:rPr dirty="0" sz="1800" spc="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не</a:t>
            </a:r>
            <a:r>
              <a:rPr dirty="0" sz="18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3A3838"/>
                </a:solidFill>
                <a:latin typeface="Calibri Light"/>
                <a:cs typeface="Calibri Light"/>
              </a:rPr>
              <a:t>планирую</a:t>
            </a:r>
            <a:endParaRPr sz="1800">
              <a:latin typeface="Calibri Light"/>
              <a:cs typeface="Calibri Light"/>
            </a:endParaRPr>
          </a:p>
          <a:p>
            <a:pPr algn="r" marR="5080">
              <a:lnSpc>
                <a:spcPct val="100000"/>
              </a:lnSpc>
            </a:pPr>
            <a:r>
              <a:rPr dirty="0" sz="1800">
                <a:solidFill>
                  <a:srgbClr val="3A3838"/>
                </a:solidFill>
                <a:latin typeface="Calibri Light"/>
                <a:cs typeface="Calibri Light"/>
              </a:rPr>
              <a:t>останавливаться!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62828" y="1200911"/>
            <a:ext cx="3234055" cy="3240405"/>
            <a:chOff x="5862828" y="1200911"/>
            <a:chExt cx="3234055" cy="3240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2828" y="2819400"/>
              <a:ext cx="3233928" cy="1621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2828" y="1200911"/>
              <a:ext cx="3230879" cy="1623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755" y="1578101"/>
            <a:ext cx="360362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Увлекаюсь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зимними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видами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спорта.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Катаюсь на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коньках,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беговых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лыжах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конечно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же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на </a:t>
            </a:r>
            <a:r>
              <a:rPr dirty="0" sz="2000" spc="-4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ватрушках. В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школьные годы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каталась на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сноуборде,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мечтаю </a:t>
            </a:r>
            <a:r>
              <a:rPr dirty="0" sz="2000" spc="-4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вновь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освоить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этот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не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простой,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скоростной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экстремальный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вид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спорта.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75" y="1199388"/>
            <a:ext cx="3240786" cy="3240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147" y="1246124"/>
            <a:ext cx="3698875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Мне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очень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нравится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выражение:</a:t>
            </a:r>
            <a:endParaRPr sz="2000">
              <a:latin typeface="Calibri Light"/>
              <a:cs typeface="Calibri Light"/>
            </a:endParaRPr>
          </a:p>
          <a:p>
            <a:pPr algn="r" marR="8255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«не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говори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людям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о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своих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планах,</a:t>
            </a:r>
            <a:endParaRPr sz="2000">
              <a:latin typeface="Calibri Light"/>
              <a:cs typeface="Calibri Light"/>
            </a:endParaRPr>
          </a:p>
          <a:p>
            <a:pPr algn="r" marR="5715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просто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удивляй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их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своими</a:t>
            </a:r>
            <a:endParaRPr sz="2000">
              <a:latin typeface="Calibri Light"/>
              <a:cs typeface="Calibri Light"/>
            </a:endParaRPr>
          </a:p>
          <a:p>
            <a:pPr algn="r" marL="1513840" marR="5715" indent="522605">
              <a:lnSpc>
                <a:spcPct val="10000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е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зу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л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ьт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т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ми.» 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Согласна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автором!</a:t>
            </a:r>
            <a:endParaRPr sz="2000">
              <a:latin typeface="Calibri Light"/>
              <a:cs typeface="Calibri Light"/>
            </a:endParaRPr>
          </a:p>
          <a:p>
            <a:pPr algn="r" marL="86995" marR="5080" indent="699770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Хочу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удивлять,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стремиться, </a:t>
            </a:r>
            <a:r>
              <a:rPr dirty="0" sz="2000" spc="-4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учиться, идти к цели, побеждать.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Быть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всегда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на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высоте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работе,</a:t>
            </a:r>
            <a:r>
              <a:rPr dirty="0" sz="2000" spc="-6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 </a:t>
            </a:r>
            <a:r>
              <a:rPr dirty="0" sz="2000" spc="-434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спорте,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лучшей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для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моей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семьи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 </a:t>
            </a:r>
            <a:r>
              <a:rPr dirty="0" sz="2000" spc="-434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близких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для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меня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людей.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869" y="1583284"/>
            <a:ext cx="2951909" cy="24818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838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До</a:t>
            </a:r>
            <a:r>
              <a:rPr dirty="0" spc="-35"/>
              <a:t> </a:t>
            </a:r>
            <a:r>
              <a:rPr dirty="0" spc="-10"/>
              <a:t>скорой</a:t>
            </a:r>
            <a:r>
              <a:rPr dirty="0" spc="-20"/>
              <a:t> </a:t>
            </a:r>
            <a:r>
              <a:rPr dirty="0" spc="-5"/>
              <a:t>встречи!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506" y="2190896"/>
            <a:ext cx="2474069" cy="1411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7715" y="1054608"/>
            <a:ext cx="4089877" cy="3315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573" y="2386406"/>
            <a:ext cx="2701925" cy="880110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algn="just" marL="12700" marR="5080" indent="604520">
              <a:lnSpc>
                <a:spcPts val="2160"/>
              </a:lnSpc>
              <a:spcBef>
                <a:spcPts val="375"/>
              </a:spcBef>
            </a:pPr>
            <a:r>
              <a:rPr dirty="0" sz="2000"/>
              <a:t>Я</a:t>
            </a:r>
            <a:r>
              <a:rPr dirty="0" sz="2000" spc="-25"/>
              <a:t> </a:t>
            </a:r>
            <a:r>
              <a:rPr dirty="0" sz="2000"/>
              <a:t>живу</a:t>
            </a:r>
            <a:r>
              <a:rPr dirty="0" sz="2000" spc="-35"/>
              <a:t> </a:t>
            </a:r>
            <a:r>
              <a:rPr dirty="0" sz="2000"/>
              <a:t>и</a:t>
            </a:r>
            <a:r>
              <a:rPr dirty="0" sz="2000" spc="-20"/>
              <a:t> </a:t>
            </a:r>
            <a:r>
              <a:rPr dirty="0" sz="2000"/>
              <a:t>работаю</a:t>
            </a:r>
            <a:r>
              <a:rPr dirty="0" sz="2000" spc="-60"/>
              <a:t> </a:t>
            </a:r>
            <a:r>
              <a:rPr dirty="0" sz="2000"/>
              <a:t>в </a:t>
            </a:r>
            <a:r>
              <a:rPr dirty="0" sz="2000" spc="-440"/>
              <a:t> </a:t>
            </a:r>
            <a:r>
              <a:rPr dirty="0" sz="2000"/>
              <a:t>прекрасном, </a:t>
            </a:r>
            <a:r>
              <a:rPr dirty="0" sz="2000" spc="-5"/>
              <a:t>солнечном </a:t>
            </a:r>
            <a:r>
              <a:rPr dirty="0" sz="2000"/>
              <a:t> </a:t>
            </a:r>
            <a:r>
              <a:rPr dirty="0" sz="2000" spc="-5"/>
              <a:t>городе</a:t>
            </a:r>
            <a:r>
              <a:rPr dirty="0" sz="2000" spc="-95"/>
              <a:t> </a:t>
            </a:r>
            <a:r>
              <a:rPr dirty="0" sz="2000"/>
              <a:t>Санкт-Петербург!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7553" y="1202628"/>
            <a:ext cx="2033737" cy="31485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59755" y="1975231"/>
            <a:ext cx="3601720" cy="17030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компании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я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апреля</a:t>
            </a:r>
            <a:r>
              <a:rPr dirty="0" sz="2000" spc="-4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2021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года. </a:t>
            </a:r>
            <a:r>
              <a:rPr dirty="0" sz="2000" spc="-434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На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данный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момент работаю в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Премиум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центре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на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позиции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039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менеджера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по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работе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партнерами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 группе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продаж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Услуги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Сервисы.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9538" y="2347087"/>
            <a:ext cx="133286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2280"/>
              </a:lnSpc>
              <a:spcBef>
                <a:spcPts val="10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Мне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36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лет,</a:t>
            </a:r>
            <a:endParaRPr sz="2000">
              <a:latin typeface="Calibri Light"/>
              <a:cs typeface="Calibri Light"/>
            </a:endParaRPr>
          </a:p>
          <a:p>
            <a:pPr algn="r" marR="5080">
              <a:lnSpc>
                <a:spcPts val="216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рост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167</a:t>
            </a:r>
            <a:r>
              <a:rPr dirty="0" sz="2000" spc="-7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см,</a:t>
            </a:r>
            <a:endParaRPr sz="2000">
              <a:latin typeface="Calibri Light"/>
              <a:cs typeface="Calibri Light"/>
            </a:endParaRPr>
          </a:p>
          <a:p>
            <a:pPr algn="r" marR="5080">
              <a:lnSpc>
                <a:spcPts val="228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вес</a:t>
            </a:r>
            <a:r>
              <a:rPr dirty="0" sz="2000" spc="-6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55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кг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5584" y="1200911"/>
            <a:ext cx="3243071" cy="3247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855" y="1193291"/>
            <a:ext cx="3113532" cy="32552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64073" y="1904745"/>
            <a:ext cx="366395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Я</a:t>
            </a:r>
            <a:r>
              <a:rPr dirty="0" sz="2000" spc="-4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закончила</a:t>
            </a:r>
            <a:r>
              <a:rPr dirty="0" sz="2000" spc="-6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Санкт-Петербургский </a:t>
            </a:r>
            <a:r>
              <a:rPr dirty="0" sz="2000" spc="-434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государственный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университет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промышленных технологий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дизайна по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специальности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Технология полиграфического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производства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911" y="1833118"/>
            <a:ext cx="3786504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558165" marR="6350" indent="8064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10 лет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занималась бальными </a:t>
            </a:r>
            <a:r>
              <a:rPr dirty="0" sz="2000" spc="-4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танцами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до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сих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пор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обожаю</a:t>
            </a:r>
            <a:endParaRPr sz="2000">
              <a:latin typeface="Calibri Light"/>
              <a:cs typeface="Calibri Light"/>
            </a:endParaRPr>
          </a:p>
          <a:p>
            <a:pPr algn="r" marL="12700" marR="5080" indent="2604770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т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нце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а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ть! 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Закончила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художественную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школу. </a:t>
            </a:r>
            <a:r>
              <a:rPr dirty="0" sz="2000" spc="-4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Училась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играть на фортепиано,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играла в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баскетбол. Всегда хотела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петь,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но увы,</a:t>
            </a:r>
            <a:r>
              <a:rPr dirty="0" sz="2000" spc="-2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не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имею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голоса.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836" y="1274063"/>
            <a:ext cx="3564655" cy="3107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450" y="1560702"/>
            <a:ext cx="379857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7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лет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назад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поняла,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что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моя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детская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любовь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к лошадям и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конному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спорту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не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отпускает</a:t>
            </a:r>
            <a:r>
              <a:rPr dirty="0" sz="2000" spc="-5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меня. </a:t>
            </a:r>
            <a:r>
              <a:rPr dirty="0" sz="2000" spc="-434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итоге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я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приобрела друга,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спортивного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партнера,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любимого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 домашнего питомца – жеребца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Ливерпуль.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Теперь мы вместе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покоряем</a:t>
            </a:r>
            <a:r>
              <a:rPr dirty="0" sz="2000" spc="-5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спортивные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вершины.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19" y="1207008"/>
            <a:ext cx="3245358" cy="32285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992" y="1199388"/>
            <a:ext cx="1620774" cy="16207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0992" y="1200911"/>
            <a:ext cx="6475730" cy="3235960"/>
            <a:chOff x="1840992" y="1200911"/>
            <a:chExt cx="6475730" cy="3235960"/>
          </a:xfrm>
        </p:grpSpPr>
        <p:sp>
          <p:nvSpPr>
            <p:cNvPr id="4" name="object 4"/>
            <p:cNvSpPr/>
            <p:nvPr/>
          </p:nvSpPr>
          <p:spPr>
            <a:xfrm>
              <a:off x="5082540" y="2816351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1620012" y="0"/>
                  </a:moveTo>
                  <a:lnTo>
                    <a:pt x="0" y="0"/>
                  </a:lnTo>
                  <a:lnTo>
                    <a:pt x="0" y="1620012"/>
                  </a:lnTo>
                  <a:lnTo>
                    <a:pt x="1620012" y="1620012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444" y="1200911"/>
              <a:ext cx="3240024" cy="32354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2528" y="1200911"/>
              <a:ext cx="1620012" cy="1620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992" y="2816351"/>
              <a:ext cx="3240024" cy="1620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9755" y="1714626"/>
            <a:ext cx="374904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Вторая моя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страсть – это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парусный </a:t>
            </a:r>
            <a:r>
              <a:rPr dirty="0" sz="2000" spc="-44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спорт.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Ветер, море, белые паруса, </a:t>
            </a:r>
            <a:r>
              <a:rPr dirty="0" sz="2000" spc="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что</a:t>
            </a:r>
            <a:r>
              <a:rPr dirty="0" sz="2000" spc="-2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может</a:t>
            </a:r>
            <a:r>
              <a:rPr dirty="0" sz="2000" spc="-4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быть</a:t>
            </a:r>
            <a:r>
              <a:rPr dirty="0" sz="2000" spc="-1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романтичнее.</a:t>
            </a:r>
            <a:endParaRPr sz="2000">
              <a:latin typeface="Calibri Light"/>
              <a:cs typeface="Calibri Ligh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В</a:t>
            </a:r>
            <a:r>
              <a:rPr dirty="0" sz="2000" spc="-1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составе</a:t>
            </a:r>
            <a:r>
              <a:rPr dirty="0" sz="2000" spc="-4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команды</a:t>
            </a:r>
            <a:r>
              <a:rPr dirty="0" sz="2000" spc="-35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была</a:t>
            </a:r>
            <a:endParaRPr sz="2000">
              <a:latin typeface="Calibri Light"/>
              <a:cs typeface="Calibri Ligh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участником</a:t>
            </a:r>
            <a:r>
              <a:rPr dirty="0" sz="2000" spc="-3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Чемпионата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города,</a:t>
            </a:r>
            <a:endParaRPr sz="2000">
              <a:latin typeface="Calibri Light"/>
              <a:cs typeface="Calibri Ligh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городских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 spc="-5">
                <a:solidFill>
                  <a:srgbClr val="3A3838"/>
                </a:solidFill>
                <a:latin typeface="Calibri Light"/>
                <a:cs typeface="Calibri Light"/>
              </a:rPr>
              <a:t>фестивальных</a:t>
            </a:r>
            <a:r>
              <a:rPr dirty="0" sz="2000" spc="-4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и</a:t>
            </a:r>
            <a:endParaRPr sz="2000">
              <a:latin typeface="Calibri Light"/>
              <a:cs typeface="Calibri Ligh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студенческих</a:t>
            </a:r>
            <a:r>
              <a:rPr dirty="0" sz="2000" spc="-7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dirty="0" sz="2000">
                <a:solidFill>
                  <a:srgbClr val="3A3838"/>
                </a:solidFill>
                <a:latin typeface="Calibri Light"/>
                <a:cs typeface="Calibri Light"/>
              </a:rPr>
              <a:t>регат.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75" y="1199388"/>
            <a:ext cx="3240786" cy="3240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Мордвинов Илья Сергеевич</dc:creator>
  <dc:title>Презентация PowerPoint</dc:title>
  <dcterms:created xsi:type="dcterms:W3CDTF">2022-03-09T09:49:39Z</dcterms:created>
  <dcterms:modified xsi:type="dcterms:W3CDTF">2022-03-09T09:49:39Z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2022-03-09T00:00:00Z</vt:filetime>
  </property>
</Properties>
</file>