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E4700"/>
    <a:srgbClr val="3A5B19"/>
    <a:srgbClr val="663300"/>
    <a:srgbClr val="3E2F1E"/>
    <a:srgbClr val="FFFFC1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05FF-7686-4BC4-8998-DBB92D1FC94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FA45-394F-417C-964F-EB22C38BF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исс комус\1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7" y="188640"/>
            <a:ext cx="70622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Верещагина Юлия Валерьевна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98072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Саратов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Менеджер по работе с партнерами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Стаж работы-2 года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 года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 163, вес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e745bfce490882bd6dca419b7214a485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1412776"/>
            <a:ext cx="802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 только начинается!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3342" y="764704"/>
            <a:ext cx="3264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верю, что 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99644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nastol.com.ua-3449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12776"/>
            <a:ext cx="453650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1237868">
            <a:off x="4494553" y="1558608"/>
            <a:ext cx="429450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Я, Верещагина Юлия Валерьевна,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личность непростой судьбы.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Была рождена в  русской семье 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25.02.1987 г. 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Внешний вид был создан по генам родителей, именно это выгодно отличало от всех остальных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stia-klen-drevesina-fon-os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367240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d5eac3c9c3b880d33b66b0f900c20d49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908720"/>
            <a:ext cx="3456384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51720" y="908720"/>
            <a:ext cx="0" cy="4392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908720"/>
            <a:ext cx="0" cy="4392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051720" y="5301208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979712" y="908720"/>
            <a:ext cx="33123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9552" y="404664"/>
            <a:ext cx="0" cy="3960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39952" y="404664"/>
            <a:ext cx="0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39552" y="4365104"/>
            <a:ext cx="1296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552" y="404664"/>
            <a:ext cx="36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292080" y="980728"/>
            <a:ext cx="4042390" cy="40934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Оттенок кожи от бежевого </a:t>
            </a: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ярко-розового, </a:t>
            </a: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зависимости от жизненных </a:t>
            </a: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обстоятельств.</a:t>
            </a:r>
          </a:p>
          <a:p>
            <a:endParaRPr lang="ru-RU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 163, вес 57 см или наоборот,</a:t>
            </a: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снова в зависимости от </a:t>
            </a: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жизненных обстоятельств.</a:t>
            </a:r>
          </a:p>
          <a:p>
            <a:endParaRPr lang="ru-RU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Длинная, темно-русая шевелюра</a:t>
            </a:r>
          </a:p>
          <a:p>
            <a:r>
              <a:rPr lang="ru-RU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соответствует стандартам моды.</a:t>
            </a:r>
            <a:endParaRPr lang="ru-RU" sz="2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5198105_xlar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789040"/>
            <a:ext cx="1944216" cy="2520632"/>
          </a:xfrm>
          <a:prstGeom prst="rect">
            <a:avLst/>
          </a:prstGeom>
        </p:spPr>
      </p:pic>
      <p:pic>
        <p:nvPicPr>
          <p:cNvPr id="4" name="Рисунок 3" descr="586cf694285b695bb2142c0a9d7e9ba9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32656"/>
            <a:ext cx="4536504" cy="304831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39752" y="476672"/>
            <a:ext cx="0" cy="2664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44208" y="476672"/>
            <a:ext cx="0" cy="2664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339752" y="476672"/>
            <a:ext cx="41044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339752" y="3140968"/>
            <a:ext cx="41044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2843808" y="2996952"/>
            <a:ext cx="3384376" cy="3744416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3140968"/>
            <a:ext cx="3312368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Производители позаботились </a:t>
            </a:r>
          </a:p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качественной лепке и заложили интерес к искусству.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Благодаря этому я изучила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музыкальные инструменты,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играя на родительских нервах,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занималась бегом со школьных уроков и танцами в клубах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Короче, совместно со всеми недостатками, появились навыки  игры на гитаре, баяне и даже на ложках и любовь к рисованию.</a:t>
            </a:r>
          </a:p>
          <a:p>
            <a:endParaRPr lang="ru-RU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Рисунок 20" descr="q7DBUg-tv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1944216" cy="249970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23528" y="4005064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39752" y="4005064"/>
            <a:ext cx="0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23528" y="6237312"/>
            <a:ext cx="20162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23528" y="4005064"/>
            <a:ext cx="20162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732240" y="3933056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604448" y="3933056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732240" y="6165304"/>
            <a:ext cx="1872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732240" y="3933056"/>
            <a:ext cx="1872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59632" y="4725144"/>
            <a:ext cx="575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Это я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nastol.com.ua-47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Рисунок 26" descr="iStock-485340931.jpg"/>
          <p:cNvPicPr>
            <a:picLocks noChangeAspect="1"/>
          </p:cNvPicPr>
          <p:nvPr/>
        </p:nvPicPr>
        <p:blipFill>
          <a:blip r:embed="rId3" cstate="screen">
            <a:lum bright="-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221088"/>
            <a:ext cx="3707904" cy="2471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MG04705.JPG"/>
          <p:cNvPicPr>
            <a:picLocks noChangeAspect="1"/>
          </p:cNvPicPr>
          <p:nvPr/>
        </p:nvPicPr>
        <p:blipFill>
          <a:blip r:embed="rId4" cstate="screen">
            <a:lum brigh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60648"/>
            <a:ext cx="5472608" cy="364840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9512" y="4149080"/>
            <a:ext cx="50405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школы окончила Саратовский Техникум Отраслевых технологий и финансов, специальность – финансист и </a:t>
            </a:r>
          </a:p>
          <a:p>
            <a:r>
              <a:rPr lang="ru-RU" sz="20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Саратовский Государственный Технический Университет, </a:t>
            </a:r>
            <a:r>
              <a:rPr lang="ru-RU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специальность-менеджер организации.</a:t>
            </a:r>
          </a:p>
          <a:p>
            <a:r>
              <a:rPr lang="ru-RU" sz="20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снова новые навыки пополнились в мою жизненную копилку.</a:t>
            </a:r>
            <a:endParaRPr lang="ru-RU" sz="2000" b="1" cap="none" spc="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347864" y="476672"/>
            <a:ext cx="0" cy="3600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748464" y="476672"/>
            <a:ext cx="0" cy="3600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347864" y="476672"/>
            <a:ext cx="540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347864" y="476672"/>
            <a:ext cx="0" cy="35283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347864" y="4077072"/>
            <a:ext cx="540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EMX6dLJ2WU.jpg"/>
          <p:cNvPicPr>
            <a:picLocks noChangeAspect="1"/>
          </p:cNvPicPr>
          <p:nvPr/>
        </p:nvPicPr>
        <p:blipFill>
          <a:blip r:embed="rId2" cstate="print">
            <a:lum bright="-1000" contrast="13000"/>
          </a:blip>
          <a:srcRect l="14694" t="1836" r="17956"/>
          <a:stretch>
            <a:fillRect/>
          </a:stretch>
        </p:blipFill>
        <p:spPr>
          <a:xfrm>
            <a:off x="179512" y="332656"/>
            <a:ext cx="296365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NiFWNIv06VQ.jpg"/>
          <p:cNvPicPr>
            <a:picLocks noChangeAspect="1"/>
          </p:cNvPicPr>
          <p:nvPr/>
        </p:nvPicPr>
        <p:blipFill>
          <a:blip r:embed="rId3" cstate="screen">
            <a:lum bright="-12000"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204864"/>
            <a:ext cx="3405666" cy="227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itb-NzL-NU.jpg"/>
          <p:cNvPicPr>
            <a:picLocks noChangeAspect="1"/>
          </p:cNvPicPr>
          <p:nvPr/>
        </p:nvPicPr>
        <p:blipFill>
          <a:blip r:embed="rId4" cstate="print">
            <a:lum bright="-8000" contrast="7000"/>
          </a:blip>
          <a:stretch>
            <a:fillRect/>
          </a:stretch>
        </p:blipFill>
        <p:spPr>
          <a:xfrm>
            <a:off x="5364088" y="4293096"/>
            <a:ext cx="3414641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635896" y="692696"/>
            <a:ext cx="4968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Встретила принца своего не на белом коне, и поэтому мы связали себя узами брака.</a:t>
            </a:r>
            <a:endParaRPr lang="ru-RU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uybvxTWsAIGgJ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k5EV_dyY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7304" y="3887519"/>
            <a:ext cx="3078449" cy="2629434"/>
          </a:xfrm>
          <a:prstGeom prst="rect">
            <a:avLst/>
          </a:prstGeom>
        </p:spPr>
      </p:pic>
      <p:pic>
        <p:nvPicPr>
          <p:cNvPr id="7" name="Рисунок 6" descr="IMG04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32656"/>
            <a:ext cx="2448272" cy="3672408"/>
          </a:xfrm>
          <a:prstGeom prst="rect">
            <a:avLst/>
          </a:prstGeom>
        </p:spPr>
      </p:pic>
      <p:pic>
        <p:nvPicPr>
          <p:cNvPr id="9" name="Рисунок 8" descr="IMG04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124744"/>
            <a:ext cx="2592288" cy="3888432"/>
          </a:xfrm>
          <a:prstGeom prst="rect">
            <a:avLst/>
          </a:prstGeom>
        </p:spPr>
      </p:pic>
      <p:pic>
        <p:nvPicPr>
          <p:cNvPr id="6" name="Рисунок 5" descr="IMG048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132856"/>
            <a:ext cx="2352261" cy="35283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332656"/>
            <a:ext cx="5400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cap="none" spc="0" dirty="0" smtClean="0">
                <a:ln w="12700">
                  <a:solidFill>
                    <a:srgbClr val="3A5B19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это время в моей жизни появился не только муж, но и фитнес. 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56947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3A5B19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Посещала тренировки по </a:t>
            </a:r>
            <a:r>
              <a:rPr lang="ru-RU" sz="2000" b="1" dirty="0" err="1" smtClean="0">
                <a:ln w="12700">
                  <a:solidFill>
                    <a:srgbClr val="3A5B19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стрип-дансу</a:t>
            </a:r>
            <a:r>
              <a:rPr lang="ru-RU" sz="2000" b="1" dirty="0" smtClean="0">
                <a:ln w="12700">
                  <a:solidFill>
                    <a:srgbClr val="3A5B19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r>
              <a:rPr lang="ru-RU" sz="2000" b="1" dirty="0" smtClean="0">
                <a:ln w="12700">
                  <a:solidFill>
                    <a:srgbClr val="3A5B19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получила грамоту за участие в Танцевальном марафоне.</a:t>
            </a:r>
          </a:p>
          <a:p>
            <a:r>
              <a:rPr lang="ru-RU" sz="2000" b="1" dirty="0" smtClean="0">
                <a:ln w="12700">
                  <a:solidFill>
                    <a:srgbClr val="3A5B19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текущий день занимаюсь в тренажерном зале, в планах стать фитнес моделью.</a:t>
            </a:r>
          </a:p>
          <a:p>
            <a:endParaRPr lang="ru-RU" sz="2000" b="1" dirty="0" smtClean="0">
              <a:ln w="12700">
                <a:solidFill>
                  <a:srgbClr val="3A5B19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5779830" y="3887519"/>
            <a:ext cx="3096344" cy="936104"/>
          </a:xfrm>
          <a:prstGeom prst="rtTriangle">
            <a:avLst/>
          </a:prstGeom>
          <a:solidFill>
            <a:srgbClr val="3A5B1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0" y="5661248"/>
            <a:ext cx="9144000" cy="119675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3" y="4501643"/>
            <a:ext cx="3153457" cy="23650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026083bc2efe394799e24595974e764e147a0822.jpg"/>
          <p:cNvPicPr>
            <a:picLocks noChangeAspect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916" y="3516875"/>
            <a:ext cx="3456384" cy="233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157.JPG"/>
          <p:cNvPicPr>
            <a:picLocks noChangeAspect="1"/>
          </p:cNvPicPr>
          <p:nvPr/>
        </p:nvPicPr>
        <p:blipFill>
          <a:blip r:embed="rId4" cstate="print">
            <a:lum bright="9000"/>
          </a:blip>
          <a:stretch>
            <a:fillRect/>
          </a:stretch>
        </p:blipFill>
        <p:spPr>
          <a:xfrm>
            <a:off x="5541133" y="87271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u4euqCSj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116" y="500743"/>
            <a:ext cx="2901618" cy="379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0430" y="116632"/>
            <a:ext cx="82840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Спустя два года, работая в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Комусе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приняла участие в разработке Новогоднего видеоролика.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Участвовала в разных конкурсах, 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выиграла подарки, заняла первое место в конкурсе «Я и мой питомец».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0"/>
            <a:ext cx="323528" cy="5013176"/>
          </a:xfrm>
          <a:prstGeom prst="flowChartProcess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23320" y="5336461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Каждую неделю вместе с коллегами играли в волейбол .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командой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заняли второе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в Краснодарском крае.</a:t>
            </a:r>
          </a:p>
          <a:p>
            <a:pPr algn="ctr"/>
            <a:endParaRPr lang="ru-RU" sz="24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" t="4517" b="3888"/>
          <a:stretch/>
        </p:blipFill>
        <p:spPr>
          <a:xfrm rot="5400000">
            <a:off x="2718531" y="2226612"/>
            <a:ext cx="3312566" cy="228844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mlconvd-VQVHFo2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1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157192"/>
            <a:ext cx="273630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9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273630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9659.JPG"/>
          <p:cNvPicPr>
            <a:picLocks noChangeAspect="1"/>
          </p:cNvPicPr>
          <p:nvPr/>
        </p:nvPicPr>
        <p:blipFill>
          <a:blip r:embed="rId5" cstate="print">
            <a:lum contrast="4000"/>
          </a:blip>
          <a:stretch>
            <a:fillRect/>
          </a:stretch>
        </p:blipFill>
        <p:spPr>
          <a:xfrm>
            <a:off x="3059832" y="2204864"/>
            <a:ext cx="36004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97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284984"/>
            <a:ext cx="2736304" cy="176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0711-WA0236.jpg"/>
          <p:cNvPicPr>
            <a:picLocks noChangeAspect="1"/>
          </p:cNvPicPr>
          <p:nvPr/>
        </p:nvPicPr>
        <p:blipFill>
          <a:blip r:embed="rId7" cstate="print">
            <a:lum bright="-2000" contrast="6000"/>
          </a:blip>
          <a:stretch>
            <a:fillRect/>
          </a:stretch>
        </p:blipFill>
        <p:spPr>
          <a:xfrm>
            <a:off x="7092280" y="2797545"/>
            <a:ext cx="1652184" cy="228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80712-WA00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332656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180713-WA00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18864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80715-WA008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18864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180716-WA006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08379" y="479715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19672" y="2060848"/>
            <a:ext cx="5760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Главное увлечение-это путешествия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7809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Альпы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5811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Люцерн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3813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Геленджик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645333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Цюрих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7856" y="47971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Прага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3352" y="2420888"/>
            <a:ext cx="126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Кутна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155679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Саксонская Швейцария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153704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Дрезден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443711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pic>
        <p:nvPicPr>
          <p:cNvPr id="24" name="Рисунок 23" descr="30r3bgcyVT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5112568"/>
            <a:ext cx="170080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6732240" y="645333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Нячанг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3717032"/>
            <a:ext cx="57606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Постоянно стремлюсь, чтобы новые города, страны пополняли копилку моих жизненных впечатлений.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350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Погуляева Валерия Геннадьевна</cp:lastModifiedBy>
  <cp:revision>122</cp:revision>
  <dcterms:created xsi:type="dcterms:W3CDTF">2020-01-25T11:13:16Z</dcterms:created>
  <dcterms:modified xsi:type="dcterms:W3CDTF">2022-02-07T08:55:38Z</dcterms:modified>
</cp:coreProperties>
</file>