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2" d="100"/>
          <a:sy n="122" d="100"/>
        </p:scale>
        <p:origin x="-14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457E28-8B66-49C8-A9FD-4137B732A5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2DA6E41-077E-4B50-A411-4B98DE777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6DA4BC-3131-4D92-AE07-647E863B5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62E7E1F-F316-4EB0-A5D0-7E11C76ED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F8B7F80-2B1A-4FD4-9169-EDA220B4D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2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880BF0-CB04-4502-99A6-756329F72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72D0CDE-3319-4FA6-89E5-BEC430DFCA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4AB06-56E1-4708-BDBF-23FA3729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42154CD-93CD-464C-945D-0BA56FF80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129AB92-5EEF-4D6F-B9A7-76774545F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B889796-1E38-45F2-A864-4261D79F5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6B3D8C6-6AEB-4140-9B2D-F5E7CB43CC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48380D-319E-4C7A-A32B-0FF105C24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34EB332-AE0C-4A21-B729-F0FCC312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B0357FF-3085-4F90-BB16-C49C0D709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32DB0A-9EA6-44EB-BCC4-EEBCD8F1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E95ACC-383B-48A6-8034-517564346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449BBDE-86A1-471E-B319-CF425F01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D38705-36F7-4F3D-A63A-4FE78F46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F672D7-B8F8-403A-87EA-C51D30FE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4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8EE0DA-599D-4A52-8B29-2F73D7C8E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8EF3459-1C01-474A-AE9E-254162A01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EEE929-1EFC-470D-9582-2A992CF36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EDA1501-B799-45CB-A02B-F02C1F39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99659F8-8059-4E73-BC55-47A274171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5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2C18B0-BD9B-413F-AE54-0B11287DF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3837890-85A8-4491-8B7E-3943EB8A2C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AD170E4-9E6D-4600-8545-E56CC0A73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A08A4ED-9A75-4AB1-AF34-1F7EC581B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B08873A-493A-47EF-88F9-1427FAB7C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2A1CC9D-D211-48D5-B1C7-95DEDD50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6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CF0ED1-FD49-4EF1-8BAB-54A26D7CA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AF1826F-F532-429D-BE3A-2B2050B8C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82D4035-9AA2-4D35-9AE2-DBC8C8F61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4D3BA3-076E-4D4E-915D-A481F2C4D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02E1DEE-74DA-456E-A1DE-6FA49E8D7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A0CEBDF-39E1-4C55-848B-8B83ED80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A461A7B-C750-4584-8B45-3BBE0BD2A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D6B175BF-D485-4EF3-A1E6-F38BD3DA4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4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6CE98D-2EEF-4105-8666-6BA1BDF9B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57DA864-DE03-41CF-8CF8-4EFCE8F59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BCEEFA5-05C2-48F1-AA8F-3D04F5CCC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05DC8B4-7C73-4016-B346-D972D5EA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9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1A17B8C-9AEF-45FA-8629-01C8C9F4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246DF2F-EE8D-4C9F-9A16-34A34589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CD48B7A-5E74-4461-A7E4-14B93217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7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751628-EC3D-4510-A0DA-7D219E449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71333F-986B-401B-951F-DCF17956C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B5E58B0-3135-4E8A-96BF-41D394CB7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F09ACCD-C42B-4F27-B9C8-205C02B13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C879B64-3972-4063-A3D6-766EE435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B98B8B7-2AA0-4527-9D09-4B7A25513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0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1B5F7C-AE26-46FE-BB9E-45977EFAA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E9AF608-6C51-446A-B3F6-B7C4556422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F84C1B1-6A3D-44C1-AE17-AE63B9625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5B2EC1F-348C-478F-B82B-7C01E99C1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3C4130D-3E64-41CA-A1D2-CC1123FB0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941241A-14C4-43C5-8AE9-4ED22BD5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3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6985BD-193C-4F97-AFBB-1864D64CB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D752250-66BA-4BF0-85C4-0C71254D3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8131537-F3C8-4DEC-B7E5-8FC713C61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4FDF-5225-4EF0-B21C-1C067E3C32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FDBA11-6D4D-44F2-B98F-1711945C2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828DC30-D129-4321-AF36-45F0AEAE5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21DF5-C19B-4993-A5A8-434688A89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3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5BA5A355-2120-4F1D-BCFA-34F2290C55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34" r="23"/>
          <a:stretch/>
        </p:blipFill>
        <p:spPr>
          <a:xfrm>
            <a:off x="171681" y="180738"/>
            <a:ext cx="5267328" cy="640523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E8AA0169-3CE7-47F4-8CDF-716C918E41FF}"/>
              </a:ext>
            </a:extLst>
          </p:cNvPr>
          <p:cNvSpPr txBox="1"/>
          <p:nvPr/>
        </p:nvSpPr>
        <p:spPr>
          <a:xfrm>
            <a:off x="5634953" y="0"/>
            <a:ext cx="6004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/>
              <a:t>Рада Вас приветствовать  </a:t>
            </a:r>
            <a:endParaRPr lang="en-US" sz="3600" b="1" i="1" dirty="0"/>
          </a:p>
        </p:txBody>
      </p:sp>
      <p:sp>
        <p:nvSpPr>
          <p:cNvPr id="25" name="Сердце 24">
            <a:extLst>
              <a:ext uri="{FF2B5EF4-FFF2-40B4-BE49-F238E27FC236}">
                <a16:creationId xmlns:a16="http://schemas.microsoft.com/office/drawing/2014/main" xmlns="" id="{4166C2FE-8300-416E-A022-FCEA830CA8DB}"/>
              </a:ext>
            </a:extLst>
          </p:cNvPr>
          <p:cNvSpPr/>
          <p:nvPr/>
        </p:nvSpPr>
        <p:spPr>
          <a:xfrm>
            <a:off x="11559767" y="180738"/>
            <a:ext cx="533250" cy="465593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43B0FEA-F4DD-4230-9EFA-869E12C446B1}"/>
              </a:ext>
            </a:extLst>
          </p:cNvPr>
          <p:cNvSpPr txBox="1"/>
          <p:nvPr/>
        </p:nvSpPr>
        <p:spPr>
          <a:xfrm>
            <a:off x="5714850" y="1066800"/>
            <a:ext cx="637816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+mj-lt"/>
              </a:rPr>
              <a:t>Баскова Анастасия</a:t>
            </a:r>
          </a:p>
          <a:p>
            <a:r>
              <a:rPr lang="ru-RU" sz="3200" dirty="0">
                <a:latin typeface="+mj-lt"/>
              </a:rPr>
              <a:t>Московская область</a:t>
            </a:r>
          </a:p>
          <a:p>
            <a:r>
              <a:rPr lang="ru-RU" sz="3200" b="0" i="0" dirty="0">
                <a:effectLst/>
                <a:latin typeface="+mj-lt"/>
              </a:rPr>
              <a:t>менеджер-логист ДКУ ПЛУ СППС ОС</a:t>
            </a:r>
          </a:p>
          <a:p>
            <a:r>
              <a:rPr lang="ru-RU" sz="3200" dirty="0">
                <a:effectLst/>
                <a:latin typeface="+mj-lt"/>
                <a:ea typeface="Times New Roman" panose="02020603050405020304" pitchFamily="18" charset="0"/>
              </a:rPr>
              <a:t>Стаж работы в «Комусе» 8 лет</a:t>
            </a:r>
            <a:endParaRPr lang="en-US" sz="3200" dirty="0"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ru-RU" sz="3200" dirty="0">
                <a:latin typeface="+mj-lt"/>
              </a:rPr>
              <a:t>Возврат 30 лет</a:t>
            </a:r>
          </a:p>
          <a:p>
            <a:r>
              <a:rPr lang="ru-RU" sz="3200" dirty="0">
                <a:latin typeface="+mj-lt"/>
              </a:rPr>
              <a:t>Рост 173 см</a:t>
            </a:r>
          </a:p>
          <a:p>
            <a:r>
              <a:rPr lang="ru-RU" sz="3200" dirty="0">
                <a:latin typeface="+mj-lt"/>
              </a:rPr>
              <a:t>Вес 55 кг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6181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9699C72-B18D-4D4C-AD55-3CD4E8E912B6}"/>
              </a:ext>
            </a:extLst>
          </p:cNvPr>
          <p:cNvSpPr/>
          <p:nvPr/>
        </p:nvSpPr>
        <p:spPr>
          <a:xfrm>
            <a:off x="243841" y="119854"/>
            <a:ext cx="11836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И в планах посетить как можно больше стран со своей семьей и показать доченьке мир… Он так прекрасен и многогранен…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001FC09-8EA6-4C41-BB59-9A8EA21309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28" y="1732527"/>
            <a:ext cx="3505200" cy="46736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0F3C469-6743-4050-8E1B-FCEA029A267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90" b="-60"/>
          <a:stretch/>
        </p:blipFill>
        <p:spPr>
          <a:xfrm>
            <a:off x="7867984" y="1620083"/>
            <a:ext cx="3830320" cy="517902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32C2C59-54F5-49B5-AC1C-2EA6BE0480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647" y="2123045"/>
            <a:ext cx="3133899" cy="4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56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C7FB9EB-BC2B-4D51-8950-1E9654EDABC4}"/>
              </a:ext>
            </a:extLst>
          </p:cNvPr>
          <p:cNvSpPr/>
          <p:nvPr/>
        </p:nvSpPr>
        <p:spPr>
          <a:xfrm>
            <a:off x="3535680" y="0"/>
            <a:ext cx="51206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Образование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15D87E2-61B2-4165-88FC-582063A3BF16}"/>
              </a:ext>
            </a:extLst>
          </p:cNvPr>
          <p:cNvSpPr txBox="1"/>
          <p:nvPr/>
        </p:nvSpPr>
        <p:spPr>
          <a:xfrm>
            <a:off x="2484119" y="823465"/>
            <a:ext cx="9560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800" dirty="0">
                <a:latin typeface="+mj-lt"/>
              </a:rPr>
              <a:t>Высшее экономическое </a:t>
            </a:r>
            <a:r>
              <a:rPr lang="ru-RU" sz="2800" i="0" dirty="0">
                <a:effectLst/>
                <a:latin typeface="+mj-lt"/>
              </a:rPr>
              <a:t>Одинцовский филиал МГИМО</a:t>
            </a:r>
          </a:p>
          <a:p>
            <a:pPr marL="457200" indent="-457200">
              <a:buAutoNum type="arabicParenR"/>
            </a:pPr>
            <a:r>
              <a:rPr lang="ru-RU" sz="2800" dirty="0">
                <a:latin typeface="+mj-lt"/>
              </a:rPr>
              <a:t>Диплом о профессиональной переподготовке «Международный институт логистики и транспорта»</a:t>
            </a:r>
          </a:p>
          <a:p>
            <a:pPr marL="457200" indent="-457200">
              <a:buFontTx/>
              <a:buAutoNum type="arabicParenR"/>
            </a:pPr>
            <a:r>
              <a:rPr lang="ru-RU" sz="2800" i="0" dirty="0">
                <a:solidFill>
                  <a:srgbClr val="222222"/>
                </a:solidFill>
                <a:effectLst/>
                <a:latin typeface="+mj-lt"/>
              </a:rPr>
              <a:t>Диплом о профессиональной переподготовке кафедра «Логистика и управление цепями поставок» МАДИ </a:t>
            </a:r>
          </a:p>
          <a:p>
            <a:pPr marL="457200" indent="-457200">
              <a:buFontTx/>
              <a:buAutoNum type="arabicParenR"/>
            </a:pPr>
            <a:r>
              <a:rPr lang="en-US" sz="2800" dirty="0">
                <a:solidFill>
                  <a:srgbClr val="222222"/>
                </a:solidFill>
                <a:latin typeface="+mj-lt"/>
              </a:rPr>
              <a:t>Higher Diploma in Logistics &amp; Supply Chain Management </a:t>
            </a:r>
            <a:endParaRPr lang="ru-RU" sz="2800" dirty="0">
              <a:latin typeface="+mj-lt"/>
            </a:endParaRPr>
          </a:p>
          <a:p>
            <a:pPr marL="457200" indent="-457200">
              <a:buAutoNum type="arabicParenR"/>
            </a:pPr>
            <a:endParaRPr lang="en-US" sz="2400" dirty="0">
              <a:latin typeface="+mj-lt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DC18CD2-DCF3-421D-B242-52BBB57529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2" b="36"/>
          <a:stretch/>
        </p:blipFill>
        <p:spPr>
          <a:xfrm rot="5400000">
            <a:off x="-270212" y="1176992"/>
            <a:ext cx="3262551" cy="23512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6FAA4A6-745C-431C-9E27-7A7F72A7C571}"/>
              </a:ext>
            </a:extLst>
          </p:cNvPr>
          <p:cNvSpPr txBox="1"/>
          <p:nvPr/>
        </p:nvSpPr>
        <p:spPr>
          <a:xfrm>
            <a:off x="2133600" y="3718679"/>
            <a:ext cx="59537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C4B4D603-F078-4700-9301-40A5C7200832}"/>
              </a:ext>
            </a:extLst>
          </p:cNvPr>
          <p:cNvSpPr/>
          <p:nvPr/>
        </p:nvSpPr>
        <p:spPr>
          <a:xfrm>
            <a:off x="7147557" y="3899220"/>
            <a:ext cx="4927601" cy="28031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логист — очень тонкий аналитик!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Купить, продать, перевезти,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На склад продукты завезти…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Как загрузить и разгрузить,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Как за доставку заплатить —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Логист Вам сможет разъяснить.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Заказ оформить нужно в сроки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Без проволочек и мороки?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Успешно сделку провести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  <a:latin typeface="Helvetica Neue"/>
              </a:rPr>
              <a:t>И дебет с кредитом свести…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0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0DDAFE6-DADF-459F-8DDD-8E8CD3F45E37}"/>
              </a:ext>
            </a:extLst>
          </p:cNvPr>
          <p:cNvSpPr/>
          <p:nvPr/>
        </p:nvSpPr>
        <p:spPr>
          <a:xfrm>
            <a:off x="2387600" y="0"/>
            <a:ext cx="8026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Творческие способности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257FFB45-452A-45D4-B907-A7711131F6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" b="15"/>
          <a:stretch/>
        </p:blipFill>
        <p:spPr>
          <a:xfrm>
            <a:off x="94597" y="1036320"/>
            <a:ext cx="3801720" cy="454090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49FC6FB-0834-4542-A6C1-0D55550DEB9C}"/>
              </a:ext>
            </a:extLst>
          </p:cNvPr>
          <p:cNvSpPr txBox="1"/>
          <p:nvPr/>
        </p:nvSpPr>
        <p:spPr>
          <a:xfrm>
            <a:off x="3839252" y="4358639"/>
            <a:ext cx="55384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solidFill>
                  <a:srgbClr val="474747"/>
                </a:solidFill>
                <a:effectLst/>
              </a:rPr>
              <a:t>Я готовлю вкусно-вкусно,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</a:rPr>
              <a:t>Сочно-сочно, нежно-нежно, от души!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</a:rPr>
              <a:t>И поёт душа, коль режу я капусту,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</a:rPr>
              <a:t>Жарю мясо иль готовлю беляши!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</a:rPr>
              <a:t>Вдохновение приходит незаметно…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</a:rPr>
              <a:t>Я, как нимфа, над кастрюлями парю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</a:rPr>
              <a:t>В предвкушении вкуснятины заветной,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74747"/>
                </a:solidFill>
                <a:effectLst/>
              </a:rPr>
              <a:t>Жарю, парю, приправляю и варю!</a:t>
            </a:r>
            <a:endParaRPr lang="en-US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565F4017-6242-469E-8655-7C74663136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319" y="1746909"/>
            <a:ext cx="3814970" cy="51537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C81120A-73D8-40CE-8F97-9A18B4CFE3C6}"/>
              </a:ext>
            </a:extLst>
          </p:cNvPr>
          <p:cNvSpPr txBox="1"/>
          <p:nvPr/>
        </p:nvSpPr>
        <p:spPr>
          <a:xfrm>
            <a:off x="8158480" y="8235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12 лет занималась профессионально спортивной акробатикой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4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109919D-A2EB-4CAE-83DF-0E3FC06F13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6" r="-165" b="-31"/>
          <a:stretch/>
        </p:blipFill>
        <p:spPr>
          <a:xfrm>
            <a:off x="304800" y="138747"/>
            <a:ext cx="5791200" cy="50225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2D7755A-066D-4028-B500-23A9485FF03D}"/>
              </a:ext>
            </a:extLst>
          </p:cNvPr>
          <p:cNvSpPr txBox="1"/>
          <p:nvPr/>
        </p:nvSpPr>
        <p:spPr>
          <a:xfrm>
            <a:off x="6370320" y="640080"/>
            <a:ext cx="54152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  <a:t>Танец — это музыка живая,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  <a:t>И недаром люди говорят: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  <a:t>Танцовщица — воплощенье рая,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  <a:t>В танце мир с гармонией царят.</a:t>
            </a:r>
            <a:b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</a:br>
            <a: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  <a:t/>
            </a:r>
            <a:b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</a:br>
            <a: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  <a:t>Танец — это несравненно,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  <a:t>Если часто в ритм кружиться,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  <a:t>Танец может постепенно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>
                <a:solidFill>
                  <a:srgbClr val="474747"/>
                </a:solidFill>
                <a:effectLst/>
                <a:latin typeface="Helvetica Neue"/>
              </a:rPr>
              <a:t>В смысл жизни превратиться!</a:t>
            </a:r>
          </a:p>
          <a:p>
            <a:endParaRPr lang="ru-RU" b="1" i="1" dirty="0">
              <a:solidFill>
                <a:srgbClr val="474747"/>
              </a:solidFill>
              <a:latin typeface="Helvetica Neue"/>
            </a:endParaRPr>
          </a:p>
          <a:p>
            <a:r>
              <a:rPr lang="ru-RU" b="1" i="1" dirty="0">
                <a:solidFill>
                  <a:srgbClr val="474747"/>
                </a:solidFill>
                <a:latin typeface="Helvetica Neue"/>
              </a:rPr>
              <a:t>С 6 лет занимаюсь танцами.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72748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19C256A-AB3B-4DB7-868C-829C997D74A2}"/>
              </a:ext>
            </a:extLst>
          </p:cNvPr>
          <p:cNvSpPr/>
          <p:nvPr/>
        </p:nvSpPr>
        <p:spPr>
          <a:xfrm>
            <a:off x="2387600" y="0"/>
            <a:ext cx="8026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Занятия спортом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DACB3E6-CADF-48D0-9E6B-98CD48136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957" y="2306320"/>
            <a:ext cx="3611805" cy="358006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C71DC88-79BC-47D3-A84A-86097105B6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8040"/>
            <a:ext cx="3810000" cy="3810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803D82C-0438-4C0B-897A-E7239FC6A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720" y="3210635"/>
            <a:ext cx="3611805" cy="36118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EC86723-B1FA-4AEE-8D12-E1B921CBAD61}"/>
              </a:ext>
            </a:extLst>
          </p:cNvPr>
          <p:cNvSpPr txBox="1"/>
          <p:nvPr/>
        </p:nvSpPr>
        <p:spPr>
          <a:xfrm>
            <a:off x="101600" y="4819749"/>
            <a:ext cx="3510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Активно занимаюсь в зале каждый день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DE0453B-A233-4B71-828E-CE000C25E622}"/>
              </a:ext>
            </a:extLst>
          </p:cNvPr>
          <p:cNvSpPr txBox="1"/>
          <p:nvPr/>
        </p:nvSpPr>
        <p:spPr>
          <a:xfrm>
            <a:off x="4150397" y="1363095"/>
            <a:ext cx="3510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Катаюсь на велосипеде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4C13C86-42BD-4D53-8FC5-609236F3CFEA}"/>
              </a:ext>
            </a:extLst>
          </p:cNvPr>
          <p:cNvSpPr txBox="1"/>
          <p:nvPr/>
        </p:nvSpPr>
        <p:spPr>
          <a:xfrm>
            <a:off x="8021320" y="2088187"/>
            <a:ext cx="3510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В зимний период катаюсь на сноуборде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9515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37E4CA7-4489-48C0-AED0-4EF3D5414F85}"/>
              </a:ext>
            </a:extLst>
          </p:cNvPr>
          <p:cNvSpPr/>
          <p:nvPr/>
        </p:nvSpPr>
        <p:spPr>
          <a:xfrm>
            <a:off x="2387600" y="0"/>
            <a:ext cx="8026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Занятия спортом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874E292-3726-4D07-8855-0FE04A92DA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47" r="1" b="-56"/>
          <a:stretch/>
        </p:blipFill>
        <p:spPr>
          <a:xfrm>
            <a:off x="6898641" y="3417271"/>
            <a:ext cx="5178829" cy="344072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1DFC8EB-1991-4E26-81E0-07A8578C72A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" b="-82"/>
          <a:stretch/>
        </p:blipFill>
        <p:spPr>
          <a:xfrm>
            <a:off x="114530" y="923330"/>
            <a:ext cx="5178829" cy="35045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452D6D-0855-48AD-AD61-7AC222CE7DE6}"/>
              </a:ext>
            </a:extLst>
          </p:cNvPr>
          <p:cNvSpPr txBox="1"/>
          <p:nvPr/>
        </p:nvSpPr>
        <p:spPr>
          <a:xfrm>
            <a:off x="5730240" y="1188560"/>
            <a:ext cx="589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Посещаю международные и российские фитнес-конвенции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1524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1070FFB-8FB3-4637-A742-099FA10F2D1D}"/>
              </a:ext>
            </a:extLst>
          </p:cNvPr>
          <p:cNvSpPr/>
          <p:nvPr/>
        </p:nvSpPr>
        <p:spPr>
          <a:xfrm>
            <a:off x="2387600" y="0"/>
            <a:ext cx="8026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Вице-мисс Комус - 2015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886AA25-3D2B-4405-9E6D-6EABCFBC2B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1" r="-48" b="1"/>
          <a:stretch/>
        </p:blipFill>
        <p:spPr>
          <a:xfrm>
            <a:off x="4752587" y="2050742"/>
            <a:ext cx="2340501" cy="374626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72B0952-0210-49B6-BA12-7BF60A3CCA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2" y="1060990"/>
            <a:ext cx="4729975" cy="315134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C40A935-240D-410C-A4CA-67DF0C15E2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088" y="3428999"/>
            <a:ext cx="4936352" cy="32950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02DAAA-C821-4383-80CC-D6371073D8F8}"/>
              </a:ext>
            </a:extLst>
          </p:cNvPr>
          <p:cNvSpPr txBox="1"/>
          <p:nvPr/>
        </p:nvSpPr>
        <p:spPr>
          <a:xfrm>
            <a:off x="22612" y="4601923"/>
            <a:ext cx="60945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Приняв участие, мы выросли </a:t>
            </a:r>
            <a:r>
              <a:rPr lang="ru-RU" b="0" i="0" dirty="0">
                <a:effectLst/>
              </a:rPr>
              <a:t>телом и душой,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effectLst/>
              </a:rPr>
              <a:t>Уверенность в себе приобрели,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effectLst/>
              </a:rPr>
              <a:t>Ведь главная победа – над собой,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Теперь н</a:t>
            </a:r>
            <a:r>
              <a:rPr lang="ru-RU" b="0" i="0" dirty="0">
                <a:effectLst/>
              </a:rPr>
              <a:t>е понаслышке знаем мы.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27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F6DFF2F-01C5-4681-8859-363006EEF837}"/>
              </a:ext>
            </a:extLst>
          </p:cNvPr>
          <p:cNvSpPr txBox="1"/>
          <p:nvPr/>
        </p:nvSpPr>
        <p:spPr>
          <a:xfrm>
            <a:off x="337352" y="284085"/>
            <a:ext cx="6322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u="sng" dirty="0">
                <a:solidFill>
                  <a:srgbClr val="7030A0"/>
                </a:solidFill>
              </a:rPr>
              <a:t>В 2019 году я стала мамой</a:t>
            </a:r>
            <a:endParaRPr lang="en-US" sz="4000" b="1" i="1" u="sng" dirty="0">
              <a:solidFill>
                <a:srgbClr val="7030A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CC015BA-E962-4F67-9EC7-A41F7C06F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31" y="2526223"/>
            <a:ext cx="2734323" cy="415422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C3002B51-53C9-495A-8F92-C2E93F581A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101" y="3838957"/>
            <a:ext cx="4586796" cy="301904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B3E13FA-C798-49B2-B49B-90DFBCCCBBF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" b="18"/>
          <a:stretch/>
        </p:blipFill>
        <p:spPr>
          <a:xfrm>
            <a:off x="7075503" y="414424"/>
            <a:ext cx="3534051" cy="33729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3278FCD-7964-4CBA-BEC4-57E3A14FC708}"/>
              </a:ext>
            </a:extLst>
          </p:cNvPr>
          <p:cNvSpPr txBox="1"/>
          <p:nvPr/>
        </p:nvSpPr>
        <p:spPr>
          <a:xfrm>
            <a:off x="3153053" y="2526223"/>
            <a:ext cx="415474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Папина принцесса, мамина отрада!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Больше в жизни ничего и желать не надо.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Сладкие ладошки, тепленькая щечка...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В нашей жизни появилась любимая дочка!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45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98D0687-E5CA-4631-816E-826BADEA5E3A}"/>
              </a:ext>
            </a:extLst>
          </p:cNvPr>
          <p:cNvSpPr/>
          <p:nvPr/>
        </p:nvSpPr>
        <p:spPr>
          <a:xfrm>
            <a:off x="2151589" y="754602"/>
            <a:ext cx="8026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Я очень люблю путешествовать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875DFFB-6895-4C92-B273-17059B19F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32625" y="649736"/>
            <a:ext cx="4345619" cy="325921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F544F1BF-CF5D-4A19-8F0C-05F837E4F5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" b="-21"/>
          <a:stretch/>
        </p:blipFill>
        <p:spPr>
          <a:xfrm rot="5400000">
            <a:off x="-199454" y="723234"/>
            <a:ext cx="4345621" cy="336078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A1E18E3-FB41-44D3-8CD8-A16BE13E29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214" y="3388681"/>
            <a:ext cx="4951150" cy="330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82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132</Words>
  <Application>Microsoft Office PowerPoint</Application>
  <PresentationFormat>Произвольный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A. A.</dc:creator>
  <cp:lastModifiedBy>Погуляева Валерия Геннадьевна</cp:lastModifiedBy>
  <cp:revision>3</cp:revision>
  <dcterms:created xsi:type="dcterms:W3CDTF">2022-01-18T13:04:26Z</dcterms:created>
  <dcterms:modified xsi:type="dcterms:W3CDTF">2022-01-19T09:02:44Z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623627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S9.1.2</vt:lpwstr>
  </property>
</Properties>
</file>