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аймаковская Елена Геннадьевна" initials="БЕГ" lastIdx="0" clrIdx="0">
    <p:extLst>
      <p:ext uri="{19B8F6BF-5375-455C-9EA6-DF929625EA0E}">
        <p15:presenceInfo xmlns:p15="http://schemas.microsoft.com/office/powerpoint/2012/main" xmlns="" userId="S-1-5-21-2538870344-3899821740-2301494334-373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2" d="100"/>
          <a:sy n="122" d="100"/>
        </p:scale>
        <p:origin x="-144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9E7A84-7E68-4DD1-BB53-39B10AFD1E4E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727A0A-5508-42BF-A45B-811A704910FA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056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7A84-7E68-4DD1-BB53-39B10AFD1E4E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7A0A-5508-42BF-A45B-811A70491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83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7A84-7E68-4DD1-BB53-39B10AFD1E4E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7A0A-5508-42BF-A45B-811A70491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625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7A84-7E68-4DD1-BB53-39B10AFD1E4E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7A0A-5508-42BF-A45B-811A704910F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074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7A84-7E68-4DD1-BB53-39B10AFD1E4E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7A0A-5508-42BF-A45B-811A70491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652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7A84-7E68-4DD1-BB53-39B10AFD1E4E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7A0A-5508-42BF-A45B-811A70491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24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7A84-7E68-4DD1-BB53-39B10AFD1E4E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7A0A-5508-42BF-A45B-811A70491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169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7A84-7E68-4DD1-BB53-39B10AFD1E4E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7A0A-5508-42BF-A45B-811A70491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216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7A84-7E68-4DD1-BB53-39B10AFD1E4E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7A0A-5508-42BF-A45B-811A70491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44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7A84-7E68-4DD1-BB53-39B10AFD1E4E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7A0A-5508-42BF-A45B-811A70491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65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7A84-7E68-4DD1-BB53-39B10AFD1E4E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7A0A-5508-42BF-A45B-811A70491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5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7A84-7E68-4DD1-BB53-39B10AFD1E4E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7A0A-5508-42BF-A45B-811A70491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2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7A84-7E68-4DD1-BB53-39B10AFD1E4E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7A0A-5508-42BF-A45B-811A70491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17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7A84-7E68-4DD1-BB53-39B10AFD1E4E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7A0A-5508-42BF-A45B-811A70491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40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7A84-7E68-4DD1-BB53-39B10AFD1E4E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7A0A-5508-42BF-A45B-811A70491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54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7A84-7E68-4DD1-BB53-39B10AFD1E4E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7A0A-5508-42BF-A45B-811A70491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20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7A84-7E68-4DD1-BB53-39B10AFD1E4E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7A0A-5508-42BF-A45B-811A70491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92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9E7A84-7E68-4DD1-BB53-39B10AFD1E4E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727A0A-5508-42BF-A45B-811A70491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80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g"/><Relationship Id="rId7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0F59C8-5151-481C-AB31-F09ADCE9FF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Мисс </a:t>
            </a:r>
            <a:r>
              <a:rPr lang="ru-RU" dirty="0" err="1"/>
              <a:t>Комус</a:t>
            </a:r>
            <a:r>
              <a:rPr lang="ru-RU" dirty="0"/>
              <a:t> 2022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F89321A-F82B-4E45-B39D-27D382679F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Презентация для конкурса</a:t>
            </a:r>
          </a:p>
        </p:txBody>
      </p:sp>
    </p:spTree>
    <p:extLst>
      <p:ext uri="{BB962C8B-B14F-4D97-AF65-F5344CB8AC3E}">
        <p14:creationId xmlns:p14="http://schemas.microsoft.com/office/powerpoint/2010/main" val="3266895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2BF2793-3F9A-4C06-A576-55AD8AF46F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731" y="355105"/>
            <a:ext cx="3400147" cy="4918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FAC4A6-56AE-4BB4-B3EE-1C65527EFAA5}"/>
              </a:ext>
            </a:extLst>
          </p:cNvPr>
          <p:cNvSpPr txBox="1"/>
          <p:nvPr/>
        </p:nvSpPr>
        <p:spPr>
          <a:xfrm>
            <a:off x="6019060" y="1429305"/>
            <a:ext cx="40482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Мои планы на будущее</a:t>
            </a:r>
          </a:p>
          <a:p>
            <a:pPr algn="ctr"/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Участие и победа в «Мисс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Комус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Дальнейшее творческое развитие в танцевальной сфере, поездка на международный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трайбл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-фестиваль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Открытие своего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-канала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E8530EB-5DE4-433A-8BC5-1234B28CDE13}"/>
              </a:ext>
            </a:extLst>
          </p:cNvPr>
          <p:cNvSpPr txBox="1"/>
          <p:nvPr/>
        </p:nvSpPr>
        <p:spPr>
          <a:xfrm>
            <a:off x="6096000" y="4904004"/>
            <a:ext cx="477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99ED98B-B53D-46D3-9E1C-675944552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455" y="733135"/>
            <a:ext cx="266723" cy="2514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C131B31-327B-46D9-BC93-E1A399D507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53" y="372315"/>
            <a:ext cx="266723" cy="2514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521064F-885B-4C40-A752-7F2D8ABB78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910" y="2517092"/>
            <a:ext cx="266723" cy="2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6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04587DC-E385-42D6-B0A2-01F98FABFB86}"/>
              </a:ext>
            </a:extLst>
          </p:cNvPr>
          <p:cNvSpPr txBox="1"/>
          <p:nvPr/>
        </p:nvSpPr>
        <p:spPr>
          <a:xfrm>
            <a:off x="2228295" y="2672179"/>
            <a:ext cx="6782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D7C312-A926-4817-93F4-9719D7F5103B}"/>
              </a:ext>
            </a:extLst>
          </p:cNvPr>
          <p:cNvSpPr txBox="1"/>
          <p:nvPr/>
        </p:nvSpPr>
        <p:spPr>
          <a:xfrm flipH="1">
            <a:off x="2827539" y="781236"/>
            <a:ext cx="572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Больше обо мне в Инстаграм: </a:t>
            </a:r>
            <a:r>
              <a:rPr lang="en-US" dirty="0">
                <a:latin typeface="Arial Black" panose="020B0A04020102020204" pitchFamily="34" charset="0"/>
              </a:rPr>
              <a:t>@</a:t>
            </a:r>
            <a:r>
              <a:rPr lang="en-US" dirty="0" err="1">
                <a:latin typeface="Arial Black" panose="020B0A04020102020204" pitchFamily="34" charset="0"/>
              </a:rPr>
              <a:t>aziri_star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294A9AF-F8AD-4C23-A627-E5A4A1E18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912" y="840161"/>
            <a:ext cx="266723" cy="2514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C66FA7C-3C82-4C5D-8D74-ED70C8E34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474" y="353321"/>
            <a:ext cx="266723" cy="2514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DDE01DF-00E4-42A6-8D29-13208C73C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16" y="840161"/>
            <a:ext cx="266723" cy="2514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157862-5380-4315-829A-4032763F4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649" y="369566"/>
            <a:ext cx="266723" cy="25148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C933E82-C809-42B6-B1DC-957C6FD45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473" y="1411316"/>
            <a:ext cx="266723" cy="251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18BED27-59A4-4495-BB41-750801F94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648" y="1411316"/>
            <a:ext cx="266723" cy="251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1849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B5A120-A2FF-4DBF-8A1E-D4DA954750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333" y="292964"/>
            <a:ext cx="3256388" cy="4885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75FEF0D-90BC-4C1A-B18C-4CDE2197C9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707" y="88778"/>
            <a:ext cx="2627044" cy="3986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65FB97-6561-4F7D-99B6-DC71959A16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574" y="2735509"/>
            <a:ext cx="2325948" cy="3488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66CADF5A-C2EF-4DCE-94DF-EA74F38E6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575940"/>
              </p:ext>
            </p:extLst>
          </p:nvPr>
        </p:nvGraphicFramePr>
        <p:xfrm>
          <a:off x="514905" y="710214"/>
          <a:ext cx="3879542" cy="8136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9542">
                  <a:extLst>
                    <a:ext uri="{9D8B030D-6E8A-4147-A177-3AD203B41FA5}">
                      <a16:colId xmlns:a16="http://schemas.microsoft.com/office/drawing/2014/main" xmlns="" val="697050303"/>
                    </a:ext>
                  </a:extLst>
                </a:gridCol>
              </a:tblGrid>
              <a:tr h="3307507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Баймаковская Елена</a:t>
                      </a:r>
                    </a:p>
                    <a:p>
                      <a:pPr marL="0" indent="0">
                        <a:buNone/>
                      </a:pPr>
                      <a:endParaRPr lang="ru-RU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ru-RU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Москва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>
                        <a:buAutoNum type="arabicPeriod" startAt="3"/>
                      </a:pPr>
                      <a:r>
                        <a:rPr lang="ru-RU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Менеджер интернет-витрины ДКРП УМ СТМ ОКМ ГОМ</a:t>
                      </a:r>
                    </a:p>
                    <a:p>
                      <a:pPr marL="342900" indent="-342900">
                        <a:buAutoNum type="arabicPeriod" startAt="3"/>
                      </a:pPr>
                      <a:endParaRPr lang="ru-RU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Стаж работы в «</a:t>
                      </a:r>
                      <a:r>
                        <a:rPr lang="ru-RU" b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Комусе</a:t>
                      </a:r>
                      <a:r>
                        <a:rPr lang="ru-RU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- 1 год (с 1 февраля 2021 г.)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 Возраст – 34 года</a:t>
                      </a:r>
                    </a:p>
                    <a:p>
                      <a:pPr marL="0" indent="0">
                        <a:buNone/>
                      </a:pPr>
                      <a:endParaRPr lang="ru-RU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 Рост – 170 см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 Вес – 64 кг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ru-RU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6329092"/>
                  </a:ext>
                </a:extLst>
              </a:tr>
              <a:tr h="6575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028866"/>
                  </a:ext>
                </a:extLst>
              </a:tr>
              <a:tr h="6575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4502481"/>
                  </a:ext>
                </a:extLst>
              </a:tr>
              <a:tr h="6575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3996061"/>
                  </a:ext>
                </a:extLst>
              </a:tr>
              <a:tr h="6575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0167248"/>
                  </a:ext>
                </a:extLst>
              </a:tr>
              <a:tr h="3757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580245"/>
                  </a:ext>
                </a:extLst>
              </a:tr>
              <a:tr h="3757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0483598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DFD3F51-1DFA-4BF4-9E9D-BF38ED12D6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466" y="432023"/>
            <a:ext cx="266723" cy="2514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87BAD0B-435F-4D52-B024-E620792EEB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58" y="1286403"/>
            <a:ext cx="266723" cy="2514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E46E75F-2742-435D-9CB7-1C7EAC7C6CF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4941" y="292964"/>
            <a:ext cx="266723" cy="2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0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FEDDEF-33EA-4F02-A295-FAA06621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Закончила международный юридический институт с красным дипломом, моя  специальность – «Юрист».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7A08735-5E8A-488F-95A7-F6A999B3A38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2270" y="685800"/>
            <a:ext cx="1257671" cy="125767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34156C9-0DB9-4CE5-A298-DF414FFD3A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170" y="1943471"/>
            <a:ext cx="3552722" cy="4024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DF56009-6E40-45C6-8A90-4EA6E2D666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377" y="2012071"/>
            <a:ext cx="266723" cy="2514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F3B13E3-BEC5-43DC-898A-2AB6CBEA69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880" y="260012"/>
            <a:ext cx="266723" cy="2514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37628A4-E1C5-40F4-93B9-724F98258B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77" y="1547695"/>
            <a:ext cx="266723" cy="2514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BAD1C70-C887-42DE-AA19-1ACC22FE1D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336" y="1063153"/>
            <a:ext cx="266723" cy="2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58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3ECF60-74E7-4AF2-B7DD-CBCA85B2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Любовь к музыке и танцам у меня с детства, и я уверена, что на всю жизнь, несмотря на то, что я не из творческой семьи, и моя работа с творчеством не связана.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F4E6042-E55C-4BF8-841A-90F476AAF46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21732" y="464324"/>
            <a:ext cx="2446386" cy="3298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70B197-4FD7-417E-A949-7F74C107C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 несколько лет занималась восточными танцами, участвовала в различных конкурсах, соревнованиях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EDA198B-8D5D-4D4D-B7C2-C7FB1618B6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3263" y="2113566"/>
            <a:ext cx="2281561" cy="3553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5719138-2187-4881-9E86-0E737615EF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1784" y="560059"/>
            <a:ext cx="266723" cy="2514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BD92A40-59F2-4C69-B509-C2A62B9EBA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6946" y="2457570"/>
            <a:ext cx="266723" cy="2514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3EDB62A-0100-4A5A-BAFB-3F18D74152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181" y="1065241"/>
            <a:ext cx="266723" cy="2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86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811F672-A3FD-4BA5-B965-2CA956542896}"/>
              </a:ext>
            </a:extLst>
          </p:cNvPr>
          <p:cNvSpPr txBox="1"/>
          <p:nvPr/>
        </p:nvSpPr>
        <p:spPr>
          <a:xfrm flipH="1">
            <a:off x="1012052" y="408372"/>
            <a:ext cx="4412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Пока однажды на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 увидела видео с танцем в стиле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Tribal Fusion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Трайбл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Фьюжн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D4DD1CF-9BF8-4DCD-93F1-A722930BC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49" y="206404"/>
            <a:ext cx="2601157" cy="36487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16D1880-C957-451E-AE21-7799C9031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37" y="2947331"/>
            <a:ext cx="2112057" cy="2796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CC81995-30D7-4EDE-B029-F5576EF3BB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09" y="1438205"/>
            <a:ext cx="2467992" cy="1402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DC77BD7-9213-4701-BF1B-6AF8F39FF9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586" y="639191"/>
            <a:ext cx="2467992" cy="2283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4F241F5-C3E1-4935-80ED-255B7BD854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779" y="2921858"/>
            <a:ext cx="2112057" cy="29496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980792B-A7B1-400A-89FC-2C8C95E932A9}"/>
              </a:ext>
            </a:extLst>
          </p:cNvPr>
          <p:cNvSpPr txBox="1"/>
          <p:nvPr/>
        </p:nvSpPr>
        <p:spPr>
          <a:xfrm flipH="1">
            <a:off x="3013351" y="1924583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была любовь            с первого взгляда!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BFB778A-94E5-40A2-A6FB-CF2B6F55EBE6}"/>
              </a:ext>
            </a:extLst>
          </p:cNvPr>
          <p:cNvSpPr txBox="1"/>
          <p:nvPr/>
        </p:nvSpPr>
        <p:spPr>
          <a:xfrm>
            <a:off x="3519118" y="3163795"/>
            <a:ext cx="36054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тех пор активно развиваюсь в этом виде танца, собираюсь открывать свой канал на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пока…смотрите мои танцы в Инстаграм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83FED1-A1D1-4BDF-B7A4-8FE97C7C060D}"/>
              </a:ext>
            </a:extLst>
          </p:cNvPr>
          <p:cNvSpPr txBox="1"/>
          <p:nvPr/>
        </p:nvSpPr>
        <p:spPr>
          <a:xfrm flipH="1">
            <a:off x="4400929" y="4953740"/>
            <a:ext cx="181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@</a:t>
            </a:r>
            <a:r>
              <a:rPr lang="en-US" sz="2400" dirty="0" err="1">
                <a:solidFill>
                  <a:srgbClr val="C00000"/>
                </a:solidFill>
              </a:rPr>
              <a:t>aziri_star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136B851-8CE0-4423-89DA-3929616534C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697" y="640673"/>
            <a:ext cx="266723" cy="2514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757C836-E115-44BA-BF4E-1731A877481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25" y="206404"/>
            <a:ext cx="266723" cy="25148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09C70B3-25D5-45DD-BCE6-CC272071279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311" y="2811741"/>
            <a:ext cx="266723" cy="2514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148E7EF-D268-4487-9AEF-411EF8A448E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9042" y="1915703"/>
            <a:ext cx="365024" cy="36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2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6BAD54-1D28-445C-80DB-7B73AD5D8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9654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Участие в общественной жизни «</a:t>
            </a:r>
            <a:r>
              <a:rPr lang="ru-RU" sz="3600" dirty="0" err="1">
                <a:latin typeface="Arial Black" panose="020B0A04020102020204" pitchFamily="34" charset="0"/>
              </a:rPr>
              <a:t>Комус</a:t>
            </a:r>
            <a:r>
              <a:rPr lang="ru-RU" sz="3600" dirty="0">
                <a:latin typeface="Arial Black" panose="020B0A04020102020204" pitchFamily="34" charset="0"/>
              </a:rPr>
              <a:t>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B12F54-8BD7-4ED1-88F1-4D9481D005AF}"/>
              </a:ext>
            </a:extLst>
          </p:cNvPr>
          <p:cNvSpPr txBox="1"/>
          <p:nvPr/>
        </p:nvSpPr>
        <p:spPr>
          <a:xfrm flipH="1">
            <a:off x="1109705" y="1784411"/>
            <a:ext cx="7155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Я пришла сюда год назад, и все это время работаю удаленно, однако уже успела принять участие в нескольких мероприятиях.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854A6BF-43A3-4456-84EC-D7319C250F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063" y="1186847"/>
            <a:ext cx="2382356" cy="3089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027A832-9491-4B15-99E8-73871717E9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982897"/>
            <a:ext cx="2290259" cy="3189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8BEFA59-2808-4C2A-9D1C-FB14151694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386" y="3639845"/>
            <a:ext cx="3401751" cy="2627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DE7CC32-4E98-4539-8E85-C81EFD609CF4}"/>
              </a:ext>
            </a:extLst>
          </p:cNvPr>
          <p:cNvSpPr txBox="1"/>
          <p:nvPr/>
        </p:nvSpPr>
        <p:spPr>
          <a:xfrm>
            <a:off x="3755254" y="3429000"/>
            <a:ext cx="29740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ноябре 2021 года участвовала в съемках открытия нового московского офиса    ООО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Комус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D02A427-8099-4CEE-A1F8-1D705EE9EA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002" y="2922311"/>
            <a:ext cx="266723" cy="2514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B34A24C-0FAB-43DF-A599-380856B77B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207" y="1431577"/>
            <a:ext cx="266723" cy="2514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1A780EA-D1F0-4C2B-8F53-BA8F5D6806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572" y="237194"/>
            <a:ext cx="266723" cy="2514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6F32B04-C06C-4602-8CDE-8AACF1078F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683" y="2616892"/>
            <a:ext cx="266723" cy="2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71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8C09435-3867-455D-AE6A-AE7F352D82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21751">
            <a:off x="5178630" y="3977438"/>
            <a:ext cx="5752731" cy="1585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6F77A72-EA51-4866-903F-1B367D3770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0467">
            <a:off x="5459554" y="2387480"/>
            <a:ext cx="5761608" cy="1621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3C76DFE-12AC-4C8E-827F-956E8BFE49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31542">
            <a:off x="5742237" y="910009"/>
            <a:ext cx="5763947" cy="1550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223C978-FD62-4095-8AE4-A44F87FE9612}"/>
              </a:ext>
            </a:extLst>
          </p:cNvPr>
          <p:cNvSpPr txBox="1"/>
          <p:nvPr/>
        </p:nvSpPr>
        <p:spPr>
          <a:xfrm flipH="1">
            <a:off x="575120" y="1326291"/>
            <a:ext cx="4100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январе 2022 года совместно с коллегами из моего отдела принимали участие в конкурсе на лучший слоган для баннеров на 23 февраля и 8 марта. И победили!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5B736DE-0A83-4A98-83D5-7D3383A4B4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86" y="2803619"/>
            <a:ext cx="4580877" cy="34224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0E2DE84-9D67-4C8F-AD23-188E570B7B2A}"/>
              </a:ext>
            </a:extLst>
          </p:cNvPr>
          <p:cNvSpPr txBox="1"/>
          <p:nvPr/>
        </p:nvSpPr>
        <p:spPr>
          <a:xfrm>
            <a:off x="575120" y="523783"/>
            <a:ext cx="6775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Несмотря на то, что моя работа не творческая, элементы креатива в ней все-таки присутствуют:)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4DB8A18-6BEC-4300-B6F4-0593E92874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558" y="266060"/>
            <a:ext cx="266723" cy="2514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EA23B0B-04F3-4A0D-B0A9-09C11A809C8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272" y="2170629"/>
            <a:ext cx="266723" cy="25148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5CB5443-BCF1-4F42-83D6-CDDB07CC668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86" y="918632"/>
            <a:ext cx="266723" cy="2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39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960C031-288E-4CB7-A9AC-443B8BB6C1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59577">
            <a:off x="6341198" y="2675516"/>
            <a:ext cx="2361461" cy="33646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CF323B8-2045-46F6-8494-C626D7A5E9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8279">
            <a:off x="3258526" y="4508938"/>
            <a:ext cx="2777905" cy="17596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9457462-1D1C-4B67-B361-CA748201E0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214010">
            <a:off x="479018" y="2855217"/>
            <a:ext cx="2240606" cy="318205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94E32F5-3190-425F-B648-E83BF0B0F0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10240">
            <a:off x="8991607" y="1526735"/>
            <a:ext cx="2471169" cy="34159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5596780-CA36-4929-BC49-ED63828253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03872">
            <a:off x="2966899" y="2428003"/>
            <a:ext cx="2711331" cy="17087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7B3E4AF-D7A6-4EBB-84C5-BEC6260EA463}"/>
              </a:ext>
            </a:extLst>
          </p:cNvPr>
          <p:cNvSpPr txBox="1"/>
          <p:nvPr/>
        </p:nvSpPr>
        <p:spPr>
          <a:xfrm flipH="1">
            <a:off x="1740023" y="621437"/>
            <a:ext cx="7395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Одно из моих увлечений – это фотосессии. Я обожаю фотографироваться!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A7EE99C-B387-4082-B190-E43179E1E10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984" y="1906665"/>
            <a:ext cx="266723" cy="2514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D27147-BEF4-472A-BE3E-A8CEDEB7546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7329" y="265136"/>
            <a:ext cx="266723" cy="25148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DBC281B-2E6D-4387-825F-7D8CA28E35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87" y="1979224"/>
            <a:ext cx="266723" cy="25148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834357E-90F2-4796-8FFD-C60B04B3B4A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43" y="1084438"/>
            <a:ext cx="266723" cy="2514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8D03380-3DB6-4AC7-9C6E-C6C769B72EE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531" y="2259928"/>
            <a:ext cx="266723" cy="251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504692F-CCA9-4736-A119-ACCD8FEEF8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425" y="109006"/>
            <a:ext cx="266723" cy="2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26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6AAF42-C24D-4684-88E0-9AAF153B02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77" y="0"/>
            <a:ext cx="11681915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53B63B6-885B-4228-9314-E1BA2D6F3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69" y="1669003"/>
            <a:ext cx="5095329" cy="3393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B042C4-0243-4876-BFA7-BC706740090D}"/>
              </a:ext>
            </a:extLst>
          </p:cNvPr>
          <p:cNvSpPr txBox="1"/>
          <p:nvPr/>
        </p:nvSpPr>
        <p:spPr>
          <a:xfrm>
            <a:off x="2467993" y="434392"/>
            <a:ext cx="7643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В конце прошлого года приняла участие в конкурсе красоты и получила титул Гран При (1 место) Мисс Русская Зима 2021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C52A270-0FF4-4C90-9B71-EEE19DB8D2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769" y="165769"/>
            <a:ext cx="266723" cy="2514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A2481F6-38CC-4F38-9FAC-797A9326FE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08" y="847052"/>
            <a:ext cx="266723" cy="2514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FA10EC0-66B0-4490-9CF6-D70E558A3C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839" y="783074"/>
            <a:ext cx="266723" cy="2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911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588</TotalTime>
  <Words>331</Words>
  <Application>Microsoft Office PowerPoint</Application>
  <PresentationFormat>Произвольный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Главное мероприятие</vt:lpstr>
      <vt:lpstr>Мисс Комус 2022</vt:lpstr>
      <vt:lpstr>Презентация PowerPoint</vt:lpstr>
      <vt:lpstr>Закончила международный юридический институт с красным дипломом, моя  специальность – «Юрист».</vt:lpstr>
      <vt:lpstr>Любовь к музыке и танцам у меня с детства, и я уверена, что на всю жизнь, несмотря на то, что я не из творческой семьи, и моя работа с творчеством не связана.  </vt:lpstr>
      <vt:lpstr>Презентация PowerPoint</vt:lpstr>
      <vt:lpstr>Участие в общественной жизни «Комус»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Мисс Комус 2022</dc:title>
  <dc:creator>Баймаковская Елена Геннадьевна</dc:creator>
  <cp:lastModifiedBy>Погуляева Валерия Геннадьевна</cp:lastModifiedBy>
  <cp:revision>105</cp:revision>
  <dcterms:created xsi:type="dcterms:W3CDTF">2022-02-05T19:19:42Z</dcterms:created>
  <dcterms:modified xsi:type="dcterms:W3CDTF">2022-02-07T08:58:56Z</dcterms:modified>
</cp:coreProperties>
</file>