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80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987-2AFB-40F0-A6A9-EEAAA7A5C7E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9511-A4DB-459A-B994-5C2D577BB0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987-2AFB-40F0-A6A9-EEAAA7A5C7E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9511-A4DB-459A-B994-5C2D577BB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987-2AFB-40F0-A6A9-EEAAA7A5C7E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9511-A4DB-459A-B994-5C2D577BB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987-2AFB-40F0-A6A9-EEAAA7A5C7E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9511-A4DB-459A-B994-5C2D577BB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987-2AFB-40F0-A6A9-EEAAA7A5C7E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BB9511-A4DB-459A-B994-5C2D577BB0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987-2AFB-40F0-A6A9-EEAAA7A5C7E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9511-A4DB-459A-B994-5C2D577BB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987-2AFB-40F0-A6A9-EEAAA7A5C7E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9511-A4DB-459A-B994-5C2D577BB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987-2AFB-40F0-A6A9-EEAAA7A5C7E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9511-A4DB-459A-B994-5C2D577BB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987-2AFB-40F0-A6A9-EEAAA7A5C7E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9511-A4DB-459A-B994-5C2D577BB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987-2AFB-40F0-A6A9-EEAAA7A5C7E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9511-A4DB-459A-B994-5C2D577BB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987-2AFB-40F0-A6A9-EEAAA7A5C7E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9511-A4DB-459A-B994-5C2D577BB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C4D987-2AFB-40F0-A6A9-EEAAA7A5C7E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BB9511-A4DB-459A-B994-5C2D577BB0D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instagram.com/tv/pLzSeMzRXh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www.instagram.com/tv/CDs2D7TI3Fz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stagram.com/reel/CZKrHpRLZZw/" TargetMode="External"/><Relationship Id="rId5" Type="http://schemas.openxmlformats.org/officeDocument/2006/relationships/hyperlink" Target="https://www.instagram.com/tv/CPeVr6GoC9z/" TargetMode="External"/><Relationship Id="rId4" Type="http://schemas.openxmlformats.org/officeDocument/2006/relationships/hyperlink" Target="https://www.instagram.com/p/CPeVr6GoC9z/?utm_medium=copy_lin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evgeniya-shukova/sbornik-stihov-ot-serdca-k-serdcu/" TargetMode="External"/><Relationship Id="rId2" Type="http://schemas.openxmlformats.org/officeDocument/2006/relationships/hyperlink" Target="https://youtube.com/channel/UC2dAha5q9ZIrADC_WcBhe_A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Презентация к конкурсу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Мисс </a:t>
            </a:r>
            <a:r>
              <a:rPr lang="ru-RU" dirty="0" err="1" smtClean="0">
                <a:solidFill>
                  <a:srgbClr val="002060"/>
                </a:solidFill>
              </a:rPr>
              <a:t>Комус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Шукова Евгения </a:t>
            </a:r>
            <a:r>
              <a:rPr lang="ru-RU" dirty="0">
                <a:solidFill>
                  <a:schemeClr val="bg1"/>
                </a:solidFill>
              </a:rPr>
              <a:t>Ю</a:t>
            </a:r>
            <a:r>
              <a:rPr lang="ru-RU" dirty="0" smtClean="0">
                <a:solidFill>
                  <a:schemeClr val="bg1"/>
                </a:solidFill>
              </a:rPr>
              <a:t>рьевна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70497"/>
      </p:ext>
    </p:extLst>
  </p:cSld>
  <p:clrMapOvr>
    <a:masterClrMapping/>
  </p:clrMapOvr>
  <p:transition spd="slow" advTm="5083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en-US" sz="1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en-US" sz="16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en-US" sz="16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1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Особую </a:t>
            </a:r>
            <a:r>
              <a:rPr lang="ru-RU" sz="16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любовь я питаю к миру красоты. Я тот человек, который знает, пожалуй, почти что всё о косметике. Мир красивых баночек и ароматов манил меня ещё маленькой. Помню, как незаметно от мамы пыталась сделать свой первый в жизни </a:t>
            </a:r>
            <a:r>
              <a:rPr lang="ru-RU" sz="16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мейкап</a:t>
            </a:r>
            <a:r>
              <a:rPr lang="ru-RU" sz="1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(мама была </a:t>
            </a:r>
            <a:r>
              <a:rPr lang="ru-RU" sz="160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«немного» шокирована). </a:t>
            </a:r>
            <a:r>
              <a:rPr lang="ru-RU" sz="1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Я </a:t>
            </a:r>
            <a:r>
              <a:rPr lang="ru-RU" sz="16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обожаю открывать новые марки, различные средства и с удовольствием делюсь полезной информацией со своими подругами. Если Вы не знаете, как накрасить стрелки или как сделать те самые локоны, которые продержатся до конца вечеринки - Вам точно ко мне).  </a:t>
            </a:r>
            <a:br>
              <a:rPr lang="ru-RU" sz="16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16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А ещё с недавнего время я стала осваивать стилистику. Ох, и люблю я это всё! </a:t>
            </a:r>
            <a:r>
              <a:rPr lang="ru-RU" sz="1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1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sz="1200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77072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1788919192"/>
      </p:ext>
    </p:extLst>
  </p:cSld>
  <p:clrMapOvr>
    <a:masterClrMapping/>
  </p:clrMapOvr>
  <p:transition spd="slow" advTm="27712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Вот тут, я думаю, мне точно не хватит одного слайда, чтобы рассказать о своих планах. Их так много! Я очень рада работать и развиваться вместе с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Комус</a:t>
            </a:r>
            <a:r>
              <a:rPr lang="ru-RU" b="1" dirty="0" smtClean="0">
                <a:solidFill>
                  <a:schemeClr val="bg1"/>
                </a:solidFill>
              </a:rPr>
              <a:t>». </a:t>
            </a:r>
            <a:r>
              <a:rPr lang="ru-RU" b="1" dirty="0">
                <a:solidFill>
                  <a:schemeClr val="bg1"/>
                </a:solidFill>
              </a:rPr>
              <a:t>Я хочу реализоваться в профессиональном плане и быть максимально эффективной для любимой компании. Я верю, что у каждого из людей есть своё предназначение. Большое счастье быть полезной, нести людям радость и помощь. Я верю, что когда-нибудь я открою свой благотворительный фонд. Я очень хочу помогать пенсионерам и старикам, тем, кто остался совсем один и о ком некому позаботится.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22" y="273050"/>
            <a:ext cx="4487005" cy="5853113"/>
          </a:xfrm>
        </p:spPr>
      </p:pic>
    </p:spTree>
    <p:extLst>
      <p:ext uri="{BB962C8B-B14F-4D97-AF65-F5344CB8AC3E}">
        <p14:creationId xmlns:p14="http://schemas.microsoft.com/office/powerpoint/2010/main" val="1326562939"/>
      </p:ext>
    </p:extLst>
  </p:cSld>
  <p:clrMapOvr>
    <a:masterClrMapping/>
  </p:clrMapOvr>
  <p:transition spd="slow" advTm="26574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Я хочу продолжать писать свои стихи, а в дальнейшем я хочу писать и песни. В планах выучится играть на синтезаторе. </a:t>
            </a:r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</a:p>
          <a:p>
            <a:r>
              <a:rPr lang="ru-RU" b="1" dirty="0">
                <a:solidFill>
                  <a:schemeClr val="bg1"/>
                </a:solidFill>
              </a:rPr>
              <a:t>Хочу иметь возможность помогать своей семье.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71" y="273050"/>
            <a:ext cx="3206908" cy="5853113"/>
          </a:xfrm>
        </p:spPr>
      </p:pic>
    </p:spTree>
    <p:extLst>
      <p:ext uri="{BB962C8B-B14F-4D97-AF65-F5344CB8AC3E}">
        <p14:creationId xmlns:p14="http://schemas.microsoft.com/office/powerpoint/2010/main" val="3166362560"/>
      </p:ext>
    </p:extLst>
  </p:cSld>
  <p:clrMapOvr>
    <a:masterClrMapping/>
  </p:clrMapOvr>
  <p:transition spd="slow" advTm="10637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77281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Мне как творческому человеку очень важны эмоции и впечатления. Я давно мечтаю побывать в </a:t>
            </a:r>
            <a:r>
              <a:rPr lang="ru-RU" sz="140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Позитано</a:t>
            </a:r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(Италия). Уверенна, оказавшись в этом красивейшем месте, я напишу не менее прекрасные стихи!  </a:t>
            </a:r>
            <a:b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Ведь мечты и существуют для того, чтобы вдохновлять и придавать сил на их осуществление! </a:t>
            </a:r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1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4739893" cy="3514648"/>
          </a:xfrm>
        </p:spPr>
      </p:pic>
    </p:spTree>
    <p:extLst>
      <p:ext uri="{BB962C8B-B14F-4D97-AF65-F5344CB8AC3E}">
        <p14:creationId xmlns:p14="http://schemas.microsoft.com/office/powerpoint/2010/main" val="3810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65"/>
    </mc:Choice>
    <mc:Fallback xmlns="">
      <p:transition spd="slow" advTm="146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Добрый день, уважаемое жюри!</a:t>
            </a:r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</a:p>
          <a:p>
            <a:r>
              <a:rPr lang="ru-RU" b="1" dirty="0">
                <a:solidFill>
                  <a:schemeClr val="bg1"/>
                </a:solidFill>
              </a:rPr>
              <a:t>Меня зовут Шукова Евгения Юрьевна.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8"/>
            <a:ext cx="3891405" cy="5853113"/>
          </a:xfrm>
        </p:spPr>
      </p:pic>
    </p:spTree>
    <p:extLst>
      <p:ext uri="{BB962C8B-B14F-4D97-AF65-F5344CB8AC3E}">
        <p14:creationId xmlns:p14="http://schemas.microsoft.com/office/powerpoint/2010/main" val="2755331691"/>
      </p:ext>
    </p:extLst>
  </p:cSld>
  <p:clrMapOvr>
    <a:masterClrMapping/>
  </p:clrMapOvr>
  <p:transition spd="slow" advTm="6515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Последние 15 лет я живу в г. Москва.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 компании «</a:t>
            </a:r>
            <a:r>
              <a:rPr lang="ru-RU" b="1" dirty="0" err="1" smtClean="0">
                <a:solidFill>
                  <a:schemeClr val="bg1"/>
                </a:solidFill>
              </a:rPr>
              <a:t>Комус</a:t>
            </a:r>
            <a:r>
              <a:rPr lang="ru-RU" b="1" dirty="0" smtClean="0">
                <a:solidFill>
                  <a:schemeClr val="bg1"/>
                </a:solidFill>
              </a:rPr>
              <a:t>» я работаю уже почти 3 года.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Должность: офис-менеджер БЦ ДКРП. </a:t>
            </a:r>
          </a:p>
          <a:p>
            <a:r>
              <a:rPr lang="ru-RU" dirty="0" smtClean="0"/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93" y="273050"/>
            <a:ext cx="3898264" cy="5853113"/>
          </a:xfrm>
        </p:spPr>
      </p:pic>
    </p:spTree>
    <p:extLst>
      <p:ext uri="{BB962C8B-B14F-4D97-AF65-F5344CB8AC3E}">
        <p14:creationId xmlns:p14="http://schemas.microsoft.com/office/powerpoint/2010/main" val="3337756193"/>
      </p:ext>
    </p:extLst>
  </p:cSld>
  <p:clrMapOvr>
    <a:masterClrMapping/>
  </p:clrMapOvr>
  <p:transition spd="slow" advTm="8756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Возраст - 37 лет.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Рост - 171 см.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Вес - 53 кг. </a:t>
            </a:r>
          </a:p>
          <a:p>
            <a:r>
              <a:rPr lang="ru-RU" dirty="0" smtClean="0"/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87" y="273050"/>
            <a:ext cx="3902075" cy="5853113"/>
          </a:xfrm>
        </p:spPr>
      </p:pic>
    </p:spTree>
    <p:extLst>
      <p:ext uri="{BB962C8B-B14F-4D97-AF65-F5344CB8AC3E}">
        <p14:creationId xmlns:p14="http://schemas.microsoft.com/office/powerpoint/2010/main" val="2674153387"/>
      </p:ext>
    </p:extLst>
  </p:cSld>
  <p:clrMapOvr>
    <a:masterClrMapping/>
  </p:clrMapOvr>
  <p:transition spd="slow" advTm="7724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Я всегда любила учиться.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У меня 2 высших образования. Первое я получила в родном городе. В 2006 году я закончила Саратовский Государственный Университет им. Н.Г. Чернышевского, по специальности я - культуролог, преподаватель (красный диплом).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 второму образованию я - психолог, преподаватель. В 2012 г. я закончила Московский институт Психоанализа.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87" y="273050"/>
            <a:ext cx="3902075" cy="5853113"/>
          </a:xfrm>
        </p:spPr>
      </p:pic>
    </p:spTree>
    <p:extLst>
      <p:ext uri="{BB962C8B-B14F-4D97-AF65-F5344CB8AC3E}">
        <p14:creationId xmlns:p14="http://schemas.microsoft.com/office/powerpoint/2010/main" val="1078750712"/>
      </p:ext>
    </p:extLst>
  </p:cSld>
  <p:clrMapOvr>
    <a:masterClrMapping/>
  </p:clrMapOvr>
  <p:transition spd="slow" advTm="15793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12"/>
            <a:ext cx="8301608" cy="155679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Начиная с раннего детства, когда мама привела меня на танцы, и до сегодняшнего дня я танцую везде и при любой возможности. Танцы - это моя страсть. С 5 до 12 лет я профессионально занималась латино-американскими танцами. И именно благодаря </a:t>
            </a:r>
            <a:r>
              <a:rPr lang="ru-RU" sz="1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«</a:t>
            </a:r>
            <a:r>
              <a:rPr lang="ru-RU" sz="14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Комус</a:t>
            </a:r>
            <a:r>
              <a:rPr lang="ru-RU" sz="1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» </a:t>
            </a:r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и возможности заниматься в корпоративных секциях, я возобновила свои занятия и открыла для себя новое направление - </a:t>
            </a:r>
            <a:r>
              <a:rPr lang="ru-RU" sz="140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Бачата</a:t>
            </a:r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. Сейчас я продолжаю заниматься латино-американскими танцами два раза в неделю и делаю это с огромным удовольствием. </a:t>
            </a:r>
            <a:r>
              <a:rPr lang="ru-RU" sz="1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1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1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Мой </a:t>
            </a:r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самый любимый танец - румба). </a:t>
            </a:r>
            <a:endParaRPr lang="ru-RU" sz="1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750887"/>
          </a:xfrm>
        </p:spPr>
        <p:txBody>
          <a:bodyPr>
            <a:normAutofit fontScale="25000" lnSpcReduction="20000"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  <a:hlinkClick r:id="rId2"/>
              </a:rPr>
              <a:t>https://www.instagram.com/tv/CDs2D7TI3Fz</a:t>
            </a:r>
            <a:r>
              <a:rPr lang="en-US" sz="4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ru-RU" sz="4000" dirty="0">
              <a:latin typeface="Arial" pitchFamily="34" charset="0"/>
              <a:cs typeface="Arial" pitchFamily="34" charset="0"/>
            </a:endParaRPr>
          </a:p>
          <a:p>
            <a:r>
              <a:rPr lang="en-US" sz="4000" u="sng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sz="4000" u="sng" dirty="0" smtClean="0">
                <a:latin typeface="Arial" pitchFamily="34" charset="0"/>
                <a:cs typeface="Arial" pitchFamily="34" charset="0"/>
                <a:hlinkClick r:id="rId3"/>
              </a:rPr>
              <a:t>www.instagram.com/tv/pLzSeMzRXh/</a:t>
            </a:r>
            <a:endParaRPr lang="en-US" sz="4000" u="sng" dirty="0" smtClean="0">
              <a:latin typeface="Arial" pitchFamily="34" charset="0"/>
              <a:cs typeface="Arial" pitchFamily="34" charset="0"/>
            </a:endParaRPr>
          </a:p>
          <a:p>
            <a:endParaRPr lang="en-US" sz="36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88024" y="1628800"/>
            <a:ext cx="4041775" cy="750887"/>
          </a:xfrm>
        </p:spPr>
        <p:txBody>
          <a:bodyPr>
            <a:normAutofit fontScale="25000" lnSpcReduction="20000"/>
          </a:bodyPr>
          <a:lstStyle/>
          <a:p>
            <a:endParaRPr lang="ru-RU" sz="3600" u="sng" dirty="0" smtClean="0">
              <a:hlinkClick r:id="rId4"/>
            </a:endParaRPr>
          </a:p>
          <a:p>
            <a:r>
              <a:rPr lang="en-US" sz="4000" dirty="0">
                <a:latin typeface="Arial" pitchFamily="34" charset="0"/>
                <a:cs typeface="Arial" pitchFamily="34" charset="0"/>
                <a:hlinkClick r:id="rId5"/>
              </a:rPr>
              <a:t>https://www.instagram.com/tv/CPeVr6GoC9z/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endParaRPr lang="ru-RU" sz="4000" dirty="0">
              <a:latin typeface="Arial" pitchFamily="34" charset="0"/>
              <a:cs typeface="Arial" pitchFamily="34" charset="0"/>
            </a:endParaRPr>
          </a:p>
          <a:p>
            <a:r>
              <a:rPr lang="en-US" sz="4000" dirty="0">
                <a:latin typeface="Arial" pitchFamily="34" charset="0"/>
                <a:cs typeface="Arial" pitchFamily="34" charset="0"/>
                <a:hlinkClick r:id="rId6"/>
              </a:rPr>
              <a:t>https://</a:t>
            </a:r>
            <a:r>
              <a:rPr lang="en-US" sz="4000" dirty="0" smtClean="0">
                <a:latin typeface="Arial" pitchFamily="34" charset="0"/>
                <a:cs typeface="Arial" pitchFamily="34" charset="0"/>
                <a:hlinkClick r:id="rId6"/>
              </a:rPr>
              <a:t>www.instagram.com/reel/CZKrHpRLZZw/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800" dirty="0" smtClean="0">
              <a:latin typeface="Arial" pitchFamily="34" charset="0"/>
              <a:cs typeface="Arial" pitchFamily="34" charset="0"/>
            </a:endParaRPr>
          </a:p>
          <a:p>
            <a:endParaRPr lang="ru-RU" sz="4800" dirty="0">
              <a:latin typeface="Arial" pitchFamily="34" charset="0"/>
              <a:cs typeface="Arial" pitchFamily="34" charset="0"/>
            </a:endParaRPr>
          </a:p>
          <a:p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88" y="2349500"/>
            <a:ext cx="2829411" cy="37766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64" y="2362200"/>
            <a:ext cx="2819897" cy="3763963"/>
          </a:xfrm>
        </p:spPr>
      </p:pic>
    </p:spTree>
    <p:extLst>
      <p:ext uri="{BB962C8B-B14F-4D97-AF65-F5344CB8AC3E}">
        <p14:creationId xmlns:p14="http://schemas.microsoft.com/office/powerpoint/2010/main" val="2015872103"/>
      </p:ext>
    </p:extLst>
  </p:cSld>
  <p:clrMapOvr>
    <a:masterClrMapping/>
  </p:clrMapOvr>
  <p:transition spd="slow" advTm="25771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605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Другим моим большим увлечением, моей отдушиной являются стихи. Пишу я с детства. </a:t>
            </a:r>
            <a:r>
              <a:rPr lang="ru-RU" sz="1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1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1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До </a:t>
            </a:r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сих пор сохранилась тетрадь с моими самыми первыми детскими стихотворениями</a:t>
            </a:r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  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801215"/>
          </a:xfrm>
        </p:spPr>
        <p:txBody>
          <a:bodyPr>
            <a:normAutofit fontScale="47500" lnSpcReduction="20000"/>
          </a:bodyPr>
          <a:lstStyle/>
          <a:p>
            <a:r>
              <a:rPr lang="ru-RU" sz="2500" b="1" cap="none" dirty="0">
                <a:ln w="6350">
                  <a:noFill/>
                </a:ln>
                <a:solidFill>
                  <a:schemeClr val="bg1"/>
                </a:solidFill>
                <a:ea typeface="+mj-ea"/>
                <a:cs typeface="+mj-cs"/>
              </a:rPr>
              <a:t>Мне нравится писать стихи, нравится их читать, накладывать их на музыку и делать с ними красивые видео. 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900" u="sng" dirty="0" smtClean="0">
                <a:hlinkClick r:id="rId2"/>
              </a:rPr>
              <a:t>https</a:t>
            </a:r>
            <a:r>
              <a:rPr lang="ru-RU" sz="1900" u="sng" dirty="0">
                <a:hlinkClick r:id="rId2"/>
              </a:rPr>
              <a:t>://youtube.com/channel/UC2dAha5q9ZIrADC_WcBhe_A</a:t>
            </a:r>
            <a:r>
              <a:rPr lang="ru-RU" sz="1900" dirty="0"/>
              <a:t>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645025" y="1412776"/>
            <a:ext cx="4041775" cy="873223"/>
          </a:xfrm>
        </p:spPr>
        <p:txBody>
          <a:bodyPr>
            <a:normAutofit fontScale="25000" lnSpcReduction="20000"/>
          </a:bodyPr>
          <a:lstStyle/>
          <a:p>
            <a:endParaRPr lang="en-US" sz="4800" b="1" cap="none" dirty="0" smtClean="0">
              <a:ln w="6350">
                <a:noFill/>
              </a:ln>
              <a:solidFill>
                <a:schemeClr val="bg1"/>
              </a:solidFill>
              <a:ea typeface="+mj-ea"/>
              <a:cs typeface="+mj-cs"/>
            </a:endParaRPr>
          </a:p>
          <a:p>
            <a:r>
              <a:rPr lang="ru-RU" sz="4800" b="1" cap="none" dirty="0" smtClean="0">
                <a:ln w="6350">
                  <a:noFill/>
                </a:ln>
                <a:solidFill>
                  <a:schemeClr val="bg1"/>
                </a:solidFill>
                <a:ea typeface="+mj-ea"/>
                <a:cs typeface="+mj-cs"/>
              </a:rPr>
              <a:t>А </a:t>
            </a:r>
            <a:r>
              <a:rPr lang="ru-RU" sz="4800" b="1" cap="none" dirty="0">
                <a:ln w="6350">
                  <a:noFill/>
                </a:ln>
                <a:solidFill>
                  <a:schemeClr val="bg1"/>
                </a:solidFill>
                <a:ea typeface="+mj-ea"/>
                <a:cs typeface="+mj-cs"/>
              </a:rPr>
              <a:t>не так давно я напечатала свой первый сборник стихов! </a:t>
            </a:r>
            <a:endParaRPr lang="en-US" sz="4800" b="1" cap="none" dirty="0" smtClean="0">
              <a:ln w="6350">
                <a:noFill/>
              </a:ln>
              <a:solidFill>
                <a:schemeClr val="bg1"/>
              </a:solidFill>
              <a:ea typeface="+mj-ea"/>
              <a:cs typeface="+mj-cs"/>
            </a:endParaRPr>
          </a:p>
          <a:p>
            <a:endParaRPr lang="ru-RU" sz="4800" b="1" cap="none" dirty="0">
              <a:ln w="6350">
                <a:noFill/>
              </a:ln>
              <a:solidFill>
                <a:schemeClr val="bg1"/>
              </a:solidFill>
              <a:ea typeface="+mj-ea"/>
              <a:cs typeface="+mj-cs"/>
            </a:endParaRPr>
          </a:p>
          <a:p>
            <a:r>
              <a:rPr lang="ru-RU" sz="3600" u="sng" dirty="0">
                <a:hlinkClick r:id="rId3"/>
              </a:rPr>
              <a:t>https://www.litres.ru/evgeniya-shukova/sbornik-stihov-ot-serdca-k-serdcu</a:t>
            </a:r>
            <a:r>
              <a:rPr lang="ru-RU" sz="4800" u="sng" dirty="0">
                <a:hlinkClick r:id="rId3"/>
              </a:rPr>
              <a:t>/</a:t>
            </a:r>
            <a:r>
              <a:rPr lang="ru-RU" sz="4800" dirty="0"/>
              <a:t> </a:t>
            </a:r>
          </a:p>
          <a:p>
            <a:endParaRPr lang="ru-RU" sz="28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50" y="2363427"/>
            <a:ext cx="2506287" cy="3761509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69" y="2363427"/>
            <a:ext cx="2506287" cy="3761509"/>
          </a:xfrm>
        </p:spPr>
      </p:pic>
    </p:spTree>
    <p:extLst>
      <p:ext uri="{BB962C8B-B14F-4D97-AF65-F5344CB8AC3E}">
        <p14:creationId xmlns:p14="http://schemas.microsoft.com/office/powerpoint/2010/main" val="1937612451"/>
      </p:ext>
    </p:extLst>
  </p:cSld>
  <p:clrMapOvr>
    <a:masterClrMapping/>
  </p:clrMapOvr>
  <p:transition spd="slow" advTm="17988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Спорт всегда присутствовал в моей жизни. Одно время я страстно увлекалась зимними видами </a:t>
            </a:r>
            <a:r>
              <a:rPr lang="ru-RU" sz="1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спорта: </a:t>
            </a:r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беговыми и горными лыжами. </a:t>
            </a:r>
            <a:endParaRPr lang="ru-RU" sz="1100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8780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5"/>
    </mc:Choice>
    <mc:Fallback xmlns="">
      <p:transition spd="slow" advTm="973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Сейчас я - фанат фитнеса! Групповые занятия, силовые тренировки, </a:t>
            </a:r>
            <a:r>
              <a:rPr lang="ru-RU" sz="140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пилатес</a:t>
            </a:r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, </a:t>
            </a:r>
            <a:r>
              <a:rPr lang="ru-RU" sz="140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аква</a:t>
            </a:r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-аэробика! Да это целый отдельный мир! Я получаю такой заряд бодрости и отличного настроения! Спорт - это здорово! </a:t>
            </a:r>
            <a:r>
              <a:rPr lang="ru-RU" sz="1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1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11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13" y="1600200"/>
            <a:ext cx="3390774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9" y="1600200"/>
            <a:ext cx="3980481" cy="4525963"/>
          </a:xfrm>
        </p:spPr>
      </p:pic>
    </p:spTree>
    <p:extLst>
      <p:ext uri="{BB962C8B-B14F-4D97-AF65-F5344CB8AC3E}">
        <p14:creationId xmlns:p14="http://schemas.microsoft.com/office/powerpoint/2010/main" val="2313347976"/>
      </p:ext>
    </p:extLst>
  </p:cSld>
  <p:clrMapOvr>
    <a:masterClrMapping/>
  </p:clrMapOvr>
  <p:transition spd="slow" advTm="17557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342</TotalTime>
  <Words>454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к конкурсу  Мисс Комус</vt:lpstr>
      <vt:lpstr>Презентация PowerPoint</vt:lpstr>
      <vt:lpstr>Презентация PowerPoint</vt:lpstr>
      <vt:lpstr>Презентация PowerPoint</vt:lpstr>
      <vt:lpstr>Презентация PowerPoint</vt:lpstr>
      <vt:lpstr>Начиная с раннего детства, когда мама привела меня на танцы, и до сегодняшнего дня я танцую везде и при любой возможности. Танцы - это моя страсть. С 5 до 12 лет я профессионально занималась латино-американскими танцами. И именно благодаря «Комус» и возможности заниматься в корпоративных секциях, я возобновила свои занятия и открыла для себя новое направление - Бачата. Сейчас я продолжаю заниматься латино-американскими танцами два раза в неделю и делаю это с огромным удовольствием.  Мой самый любимый танец - румба). </vt:lpstr>
      <vt:lpstr>Другим моим большим увлечением, моей отдушиной являются стихи. Пишу я с детства.  До сих пор сохранилась тетрадь с моими самыми первыми детскими стихотворениями.  </vt:lpstr>
      <vt:lpstr>Спорт всегда присутствовал в моей жизни. Одно время я страстно увлекалась зимними видами спорта: беговыми и горными лыжами. </vt:lpstr>
      <vt:lpstr>Сейчас я - фанат фитнеса! Групповые занятия, силовые тренировки, пилатес, аква-аэробика! Да это целый отдельный мир! Я получаю такой заряд бодрости и отличного настроения! Спорт - это здорово!  </vt:lpstr>
      <vt:lpstr>  Особую любовь я питаю к миру красоты. Я тот человек, который знает, пожалуй, почти что всё о косметике. Мир красивых баночек и ароматов манил меня ещё маленькой. Помню, как незаметно от мамы пыталась сделать свой первый в жизни мейкап (мама была «немного» шокирована). Я обожаю открывать новые марки, различные средства и с удовольствием делюсь полезной информацией со своими подругами. Если Вы не знаете, как накрасить стрелки или как сделать те самые локоны, которые продержатся до конца вечеринки - Вам точно ко мне).   А ещё с недавнего время я стала осваивать стилистику. Ох, и люблю я это всё!  </vt:lpstr>
      <vt:lpstr>Презентация PowerPoint</vt:lpstr>
      <vt:lpstr>Презентация PowerPoint</vt:lpstr>
      <vt:lpstr>Мне как творческому человеку очень важны эмоции и впечатления. Я давно мечтаю побывать в Позитано (Италия). Уверенна, оказавшись в этом красивейшем месте, я напишу не менее прекрасные стихи!   Ведь мечты и существуют для того, чтобы вдохновлять и придавать сил на их осуществление!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конкурсу Мисс Комус</dc:title>
  <dc:creator>Шукова Евгения Юрьевна</dc:creator>
  <cp:lastModifiedBy>Погуляева Валерия Геннадьевна</cp:lastModifiedBy>
  <cp:revision>34</cp:revision>
  <dcterms:created xsi:type="dcterms:W3CDTF">2022-01-25T14:40:03Z</dcterms:created>
  <dcterms:modified xsi:type="dcterms:W3CDTF">2022-03-09T09:25:09Z</dcterms:modified>
</cp:coreProperties>
</file>