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70" r:id="rId4"/>
    <p:sldId id="271" r:id="rId5"/>
    <p:sldId id="258" r:id="rId6"/>
    <p:sldId id="259" r:id="rId7"/>
    <p:sldId id="260" r:id="rId8"/>
    <p:sldId id="272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FD2F2C-6880-4D4F-B20D-8355386CE4A6}">
          <p14:sldIdLst>
            <p14:sldId id="256"/>
            <p14:sldId id="269"/>
            <p14:sldId id="270"/>
            <p14:sldId id="271"/>
            <p14:sldId id="258"/>
            <p14:sldId id="259"/>
            <p14:sldId id="260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24" autoAdjust="0"/>
  </p:normalViewPr>
  <p:slideViewPr>
    <p:cSldViewPr>
      <p:cViewPr>
        <p:scale>
          <a:sx n="75" d="100"/>
          <a:sy n="75" d="100"/>
        </p:scale>
        <p:origin x="-2652" y="-1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781F3-2833-4553-8334-380FC4CE0B85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14F24-1EAB-4067-A30D-889F6BB4C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307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14F24-1EAB-4067-A30D-889F6BB4C1D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107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72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52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58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41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40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32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55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1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93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07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01D8E-F99B-4E1F-A942-C0E66C0800F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C9F0-7D10-4633-A333-BF78E781B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76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3.jpeg"/><Relationship Id="rId18" Type="http://schemas.openxmlformats.org/officeDocument/2006/relationships/image" Target="../media/image2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12" Type="http://schemas.openxmlformats.org/officeDocument/2006/relationships/image" Target="../media/image22.jpeg"/><Relationship Id="rId17" Type="http://schemas.openxmlformats.org/officeDocument/2006/relationships/image" Target="../media/image27.jpeg"/><Relationship Id="rId2" Type="http://schemas.openxmlformats.org/officeDocument/2006/relationships/image" Target="../media/image12.jpeg"/><Relationship Id="rId16" Type="http://schemas.openxmlformats.org/officeDocument/2006/relationships/image" Target="../media/image26.jpeg"/><Relationship Id="rId20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5" Type="http://schemas.openxmlformats.org/officeDocument/2006/relationships/image" Target="../media/image25.jpeg"/><Relationship Id="rId10" Type="http://schemas.openxmlformats.org/officeDocument/2006/relationships/image" Target="../media/image20.jpeg"/><Relationship Id="rId19" Type="http://schemas.openxmlformats.org/officeDocument/2006/relationships/image" Target="../media/image29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Relationship Id="rId14" Type="http://schemas.openxmlformats.org/officeDocument/2006/relationships/image" Target="../media/image2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5076056" y="550338"/>
            <a:ext cx="4067944" cy="4613700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39552" y="735072"/>
            <a:ext cx="3816424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 smtClean="0">
                <a:latin typeface="Arial Black" pitchFamily="34" charset="0"/>
              </a:rPr>
              <a:t>ШАЕМОВА ВАЛЕРИЯ</a:t>
            </a:r>
            <a:endParaRPr lang="ru-RU" sz="1600" b="1" cap="all" dirty="0" smtClean="0">
              <a:latin typeface="Arial Black" pitchFamily="34" charset="0"/>
            </a:endParaRPr>
          </a:p>
          <a:p>
            <a:endParaRPr lang="ru-RU" sz="1600" b="1" cap="all" dirty="0" smtClean="0">
              <a:latin typeface="Arial Black" pitchFamily="34" charset="0"/>
            </a:endParaRPr>
          </a:p>
          <a:p>
            <a:r>
              <a:rPr lang="ru-RU" sz="1600" b="1" cap="all" dirty="0" smtClean="0">
                <a:latin typeface="Arial Black" pitchFamily="34" charset="0"/>
              </a:rPr>
              <a:t>Старший офис-менеджер СД Комус медицина</a:t>
            </a:r>
          </a:p>
          <a:p>
            <a:endParaRPr lang="ru-RU" sz="1600" b="1" cap="all" dirty="0">
              <a:latin typeface="Arial Black" pitchFamily="34" charset="0"/>
            </a:endParaRPr>
          </a:p>
          <a:p>
            <a:r>
              <a:rPr lang="ru-RU" sz="1500" b="1" cap="all" dirty="0" smtClean="0">
                <a:latin typeface="Arial Black" pitchFamily="34" charset="0"/>
              </a:rPr>
              <a:t>Г.Москва</a:t>
            </a:r>
          </a:p>
          <a:p>
            <a:endParaRPr lang="ru-RU" sz="1600" b="1" cap="all" dirty="0">
              <a:latin typeface="Arial Black" pitchFamily="34" charset="0"/>
            </a:endParaRPr>
          </a:p>
          <a:p>
            <a:r>
              <a:rPr lang="ru-RU" sz="1400" b="1" cap="all" dirty="0" smtClean="0">
                <a:latin typeface="Arial Black" pitchFamily="34" charset="0"/>
              </a:rPr>
              <a:t>Стаж </a:t>
            </a:r>
            <a:r>
              <a:rPr lang="ru-RU" sz="1400" b="1" cap="all" dirty="0">
                <a:latin typeface="Arial Black" pitchFamily="34" charset="0"/>
              </a:rPr>
              <a:t>работы в «Комусе</a:t>
            </a:r>
            <a:r>
              <a:rPr lang="ru-RU" sz="1400" b="1" cap="all" dirty="0" smtClean="0">
                <a:latin typeface="Arial Black" pitchFamily="34" charset="0"/>
              </a:rPr>
              <a:t>» - 1 год 6 месяцев</a:t>
            </a:r>
          </a:p>
          <a:p>
            <a:endParaRPr lang="ru-RU" sz="1300" b="1" cap="all" dirty="0" smtClean="0">
              <a:latin typeface="Arial Black" pitchFamily="34" charset="0"/>
            </a:endParaRPr>
          </a:p>
          <a:p>
            <a:r>
              <a:rPr lang="ru-RU" sz="1300" b="1" cap="all" dirty="0" smtClean="0">
                <a:latin typeface="Arial Black" pitchFamily="34" charset="0"/>
              </a:rPr>
              <a:t>24 года</a:t>
            </a:r>
          </a:p>
          <a:p>
            <a:endParaRPr lang="ru-RU" sz="1200" b="1" cap="all" dirty="0" smtClean="0">
              <a:latin typeface="Arial Black" pitchFamily="34" charset="0"/>
            </a:endParaRPr>
          </a:p>
          <a:p>
            <a:r>
              <a:rPr lang="ru-RU" sz="1200" b="1" cap="all" dirty="0" smtClean="0">
                <a:latin typeface="Arial Black" pitchFamily="34" charset="0"/>
              </a:rPr>
              <a:t>165 см</a:t>
            </a:r>
          </a:p>
          <a:p>
            <a:endParaRPr lang="ru-RU" sz="1100" b="1" cap="all" dirty="0" smtClean="0">
              <a:latin typeface="Arial Black" pitchFamily="34" charset="0"/>
            </a:endParaRPr>
          </a:p>
          <a:p>
            <a:r>
              <a:rPr lang="ru-RU" sz="1100" b="1" cap="all" dirty="0" smtClean="0">
                <a:latin typeface="Arial Black" pitchFamily="34" charset="0"/>
              </a:rPr>
              <a:t>60 кг</a:t>
            </a:r>
            <a:endParaRPr lang="ru-RU" sz="11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870784" y="411510"/>
            <a:ext cx="3081486" cy="244513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Users\sva034\Desktop\Новая папка (2)\я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00092" y="705817"/>
            <a:ext cx="3160340" cy="409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123728" y="2859782"/>
            <a:ext cx="176419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948264" y="411510"/>
            <a:ext cx="2016224" cy="0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8951270" y="339502"/>
            <a:ext cx="144016" cy="14401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sva034\Desktop\unnamed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01" y="127969"/>
            <a:ext cx="1461963" cy="49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Равнобедренный треугольник 19"/>
          <p:cNvSpPr/>
          <p:nvPr/>
        </p:nvSpPr>
        <p:spPr>
          <a:xfrm rot="5400000">
            <a:off x="140465" y="1627647"/>
            <a:ext cx="190923" cy="471853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55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76056" y="0"/>
            <a:ext cx="4067944" cy="51435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09225" y="-274518"/>
            <a:ext cx="536408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cap="all" dirty="0" smtClean="0">
                <a:solidFill>
                  <a:srgbClr val="C00000"/>
                </a:solidFill>
                <a:latin typeface="Arial Narrow" pitchFamily="34" charset="0"/>
              </a:rPr>
              <a:t>О</a:t>
            </a:r>
            <a:r>
              <a:rPr lang="ru-RU" sz="2800" b="1" cap="all" dirty="0" smtClean="0">
                <a:latin typeface="Arial Black" pitchFamily="34" charset="0"/>
              </a:rPr>
              <a:t>бразование</a:t>
            </a:r>
            <a:endParaRPr lang="ru-RU" sz="1400" dirty="0" smtClean="0">
              <a:latin typeface="Arial Black" pitchFamily="34" charset="0"/>
            </a:endParaRPr>
          </a:p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4755798" y="359927"/>
            <a:ext cx="1256362" cy="144015"/>
            <a:chOff x="4716016" y="627534"/>
            <a:chExt cx="1440160" cy="144016"/>
          </a:xfrm>
        </p:grpSpPr>
        <p:sp>
          <p:nvSpPr>
            <p:cNvPr id="6" name="Овал 5"/>
            <p:cNvSpPr/>
            <p:nvPr/>
          </p:nvSpPr>
          <p:spPr>
            <a:xfrm>
              <a:off x="6012160" y="627534"/>
              <a:ext cx="144016" cy="14401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4716016" y="692502"/>
              <a:ext cx="129614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Прямоугольник 25"/>
          <p:cNvSpPr/>
          <p:nvPr/>
        </p:nvSpPr>
        <p:spPr>
          <a:xfrm>
            <a:off x="6156177" y="108768"/>
            <a:ext cx="3065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В 2015 году окончила школу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в г. Брянск с золотой медалью.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56177" y="795006"/>
            <a:ext cx="2664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 Narrow" pitchFamily="34" charset="0"/>
              </a:rPr>
              <a:t>В этом же году поступила в Брянский филиал Финансового университета </a:t>
            </a:r>
            <a:r>
              <a:rPr lang="ru-RU" sz="1600" dirty="0">
                <a:solidFill>
                  <a:schemeClr val="bg1"/>
                </a:solidFill>
                <a:latin typeface="Arial Narrow" pitchFamily="34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Arial Narrow" pitchFamily="34" charset="0"/>
              </a:rPr>
              <a:t>ри Правительстве Российской Федерации.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156177" y="2132727"/>
            <a:ext cx="27546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Arial Narrow" pitchFamily="34" charset="0"/>
              </a:rPr>
              <a:t>Проучившись год, в силу вероятности закрытия филиала, перевелась в Калужский филиал Финансового университета при Правительстве Российской Федерации на тот же профиль.</a:t>
            </a:r>
            <a:endParaRPr lang="ru-RU" sz="14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35896" y="3532822"/>
            <a:ext cx="530734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Narrow" pitchFamily="34" charset="0"/>
              </a:rPr>
              <a:t>По итогу, окон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чила в 2019 году бакалавриат</a:t>
            </a:r>
            <a:r>
              <a:rPr lang="ru-RU" sz="2000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по </a:t>
            </a:r>
            <a:r>
              <a:rPr lang="ru-RU" sz="2000" dirty="0" smtClean="0">
                <a:latin typeface="Arial Narrow" pitchFamily="34" charset="0"/>
              </a:rPr>
              <a:t>профилю «Бу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хгалтерский учет, анализ и аудит», а в </a:t>
            </a:r>
            <a:r>
              <a:rPr lang="ru-RU" sz="2000" dirty="0" smtClean="0">
                <a:latin typeface="Arial Narrow" pitchFamily="34" charset="0"/>
              </a:rPr>
              <a:t>2021 году маг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истратуру по </a:t>
            </a:r>
            <a:r>
              <a:rPr lang="ru-RU" sz="2000" dirty="0">
                <a:solidFill>
                  <a:schemeClr val="bg1"/>
                </a:solidFill>
                <a:latin typeface="Arial Narrow" pitchFamily="34" charset="0"/>
              </a:rPr>
              <a:t>профилю 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«Налоги</a:t>
            </a:r>
            <a:r>
              <a:rPr lang="ru-RU" sz="2000" dirty="0">
                <a:solidFill>
                  <a:schemeClr val="bg1"/>
                </a:solidFill>
                <a:latin typeface="Arial Narrow" pitchFamily="34" charset="0"/>
              </a:rPr>
              <a:t>. </a:t>
            </a:r>
            <a:r>
              <a:rPr lang="ru-RU" sz="2000" dirty="0">
                <a:latin typeface="Arial Narrow" pitchFamily="34" charset="0"/>
              </a:rPr>
              <a:t>Бухгалтерски</a:t>
            </a:r>
            <a:r>
              <a:rPr lang="ru-RU" sz="2000" dirty="0">
                <a:solidFill>
                  <a:schemeClr val="bg1"/>
                </a:solidFill>
                <a:latin typeface="Arial Narrow" pitchFamily="34" charset="0"/>
              </a:rPr>
              <a:t>й учет. Налоговый 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консалтинг». Цвет </a:t>
            </a:r>
            <a:r>
              <a:rPr lang="ru-RU" sz="2000" dirty="0" smtClean="0">
                <a:latin typeface="Arial Narrow" pitchFamily="34" charset="0"/>
              </a:rPr>
              <a:t>дипломов точ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но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</a:rPr>
              <a:t>в фон </a:t>
            </a: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</a:t>
            </a:r>
            <a:endParaRPr lang="ru-RU" sz="2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4755798" y="1275606"/>
            <a:ext cx="1256362" cy="144015"/>
            <a:chOff x="4716016" y="627534"/>
            <a:chExt cx="1440160" cy="144016"/>
          </a:xfrm>
        </p:grpSpPr>
        <p:sp>
          <p:nvSpPr>
            <p:cNvPr id="39" name="Овал 38"/>
            <p:cNvSpPr/>
            <p:nvPr/>
          </p:nvSpPr>
          <p:spPr>
            <a:xfrm>
              <a:off x="6012160" y="627534"/>
              <a:ext cx="144016" cy="14401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>
            <a:xfrm>
              <a:off x="4716016" y="692502"/>
              <a:ext cx="129614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/>
          <p:nvPr/>
        </p:nvGrpSpPr>
        <p:grpSpPr>
          <a:xfrm>
            <a:off x="4755798" y="2753216"/>
            <a:ext cx="1256362" cy="144015"/>
            <a:chOff x="4716016" y="627534"/>
            <a:chExt cx="1440160" cy="144016"/>
          </a:xfrm>
        </p:grpSpPr>
        <p:sp>
          <p:nvSpPr>
            <p:cNvPr id="42" name="Овал 41"/>
            <p:cNvSpPr/>
            <p:nvPr/>
          </p:nvSpPr>
          <p:spPr>
            <a:xfrm>
              <a:off x="6012160" y="627534"/>
              <a:ext cx="144016" cy="14401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4716016" y="692502"/>
              <a:ext cx="129614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 descr="C:\Users\sva034\Desktop\Новая папка (2)\IS_4paN7vnk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814" y="1275606"/>
            <a:ext cx="1458821" cy="1945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va034\Desktop\Новая папка (2)\выпуск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09856" y="1660754"/>
            <a:ext cx="2026039" cy="311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08104" y="0"/>
            <a:ext cx="3635896" cy="51435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71600" y="1422486"/>
            <a:ext cx="536408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cap="all" dirty="0" smtClean="0">
                <a:solidFill>
                  <a:srgbClr val="C00000"/>
                </a:solidFill>
                <a:latin typeface="Arial Narrow" pitchFamily="34" charset="0"/>
              </a:rPr>
              <a:t>Т</a:t>
            </a:r>
            <a:r>
              <a:rPr lang="ru-RU" sz="2800" b="1" cap="all" dirty="0" smtClean="0">
                <a:latin typeface="Arial Black" pitchFamily="34" charset="0"/>
              </a:rPr>
              <a:t>ворчество</a:t>
            </a:r>
            <a:endParaRPr lang="ru-RU" sz="1400" dirty="0" smtClean="0">
              <a:latin typeface="Arial Black" pitchFamily="34" charset="0"/>
            </a:endParaRPr>
          </a:p>
          <a:p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228184" y="-20538"/>
            <a:ext cx="2915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bg1"/>
                </a:solidFill>
                <a:latin typeface="Arial Narrow" pitchFamily="34" charset="0"/>
              </a:rPr>
              <a:t>«Две </a:t>
            </a:r>
            <a:r>
              <a:rPr lang="ru-RU" sz="1600" i="1" dirty="0">
                <a:solidFill>
                  <a:schemeClr val="bg1"/>
                </a:solidFill>
                <a:latin typeface="Arial Narrow" pitchFamily="34" charset="0"/>
              </a:rPr>
              <a:t>вещи оправдывают существование человека на земле: любовь и </a:t>
            </a:r>
            <a:r>
              <a:rPr lang="ru-RU" sz="1600" i="1" dirty="0" smtClean="0">
                <a:solidFill>
                  <a:schemeClr val="bg1"/>
                </a:solidFill>
                <a:latin typeface="Arial Narrow" pitchFamily="34" charset="0"/>
              </a:rPr>
              <a:t>творчество» </a:t>
            </a:r>
            <a:r>
              <a:rPr lang="ru-RU" sz="1600" i="1" dirty="0">
                <a:solidFill>
                  <a:schemeClr val="bg1"/>
                </a:solidFill>
                <a:latin typeface="Arial Narrow" pitchFamily="34" charset="0"/>
              </a:rPr>
              <a:t>(с) </a:t>
            </a:r>
            <a:r>
              <a:rPr lang="ru-RU" sz="1600" i="1" dirty="0" smtClean="0">
                <a:solidFill>
                  <a:schemeClr val="bg1"/>
                </a:solidFill>
                <a:latin typeface="Arial Narrow" pitchFamily="34" charset="0"/>
              </a:rPr>
              <a:t>И</a:t>
            </a:r>
            <a:r>
              <a:rPr lang="ru-RU" sz="1600" i="1" dirty="0">
                <a:solidFill>
                  <a:schemeClr val="bg1"/>
                </a:solidFill>
                <a:latin typeface="Arial Narrow" pitchFamily="34" charset="0"/>
              </a:rPr>
              <a:t>. </a:t>
            </a:r>
            <a:r>
              <a:rPr lang="ru-RU" sz="1600" i="1" dirty="0" smtClean="0">
                <a:solidFill>
                  <a:schemeClr val="bg1"/>
                </a:solidFill>
                <a:latin typeface="Arial Narrow" pitchFamily="34" charset="0"/>
              </a:rPr>
              <a:t>Бродский</a:t>
            </a:r>
            <a:endParaRPr lang="ru-RU" sz="1600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28184" y="1203598"/>
            <a:ext cx="2915816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>
                <a:solidFill>
                  <a:schemeClr val="bg1"/>
                </a:solidFill>
                <a:latin typeface="Arial Narrow" pitchFamily="34" charset="0"/>
              </a:rPr>
              <a:t>Путь творчества начался еще с детства: 5 лет в музыкальной школе по классу фортепиано, 10 лет занятий эстрадными танцами, участие во всевозможных литературных конкурсах и активная школьная жизнь. </a:t>
            </a:r>
          </a:p>
          <a:p>
            <a:endParaRPr lang="ru-RU" sz="1700" b="1" dirty="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ru-RU" sz="1700" b="1" dirty="0" smtClean="0">
                <a:solidFill>
                  <a:schemeClr val="bg1"/>
                </a:solidFill>
                <a:latin typeface="Arial Narrow" pitchFamily="34" charset="0"/>
              </a:rPr>
              <a:t>Способности? Судить не мне. Творчество – однозначно!</a:t>
            </a:r>
            <a:endParaRPr lang="ru-RU" sz="17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628704" y="4227934"/>
            <a:ext cx="3203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Narrow" pitchFamily="34" charset="0"/>
              </a:rPr>
              <a:t>Ну, а после, начался студенческий этап жизни, но дальше…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7962044" y="4803998"/>
            <a:ext cx="1146460" cy="288032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 descr="C:\Users\sva034\Desktop\Новая папка (2)\BMD0tQ2Qwm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3015" y="1851670"/>
            <a:ext cx="1724422" cy="129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va034\Desktop\Новая папка (2)\FcG67uCopKw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83968" y="51470"/>
            <a:ext cx="1590046" cy="1588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va034\Desktop\Новая папка (2)\hfoR9RGOE4o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3435846"/>
            <a:ext cx="1262351" cy="15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sva034\Desktop\Новая папка (2)\HPonCCTwMi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4748" y="670697"/>
            <a:ext cx="2270401" cy="150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sva034\Desktop\Новая папка (2)\OJOBlA7YobQ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951"/>
          <a:stretch/>
        </p:blipFill>
        <p:spPr bwMode="auto">
          <a:xfrm>
            <a:off x="-36512" y="76392"/>
            <a:ext cx="1797629" cy="177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sva034\Desktop\Новая папка (2)\w2iQLGcW8ZQ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992474"/>
            <a:ext cx="2090972" cy="138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sva034\Desktop\Новая папка (2)\ZMwWyM4PnSo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0765" y="3291830"/>
            <a:ext cx="1902771" cy="126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76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C:\Users\sva034\Desktop\Новая папка (2)\fBbt_fqeQD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53051">
            <a:off x="7306400" y="908006"/>
            <a:ext cx="1808919" cy="120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sva034\Desktop\Новая папка (2)\b9gjENPF3-k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15622">
            <a:off x="7410119" y="27788"/>
            <a:ext cx="1695493" cy="112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C:\Users\sva034\Desktop\Новая папка (2)\Ynp6TkhJ-6w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36427">
            <a:off x="5972625" y="2230391"/>
            <a:ext cx="1395771" cy="92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C:\Users\sva034\Desktop\Новая папка (2)\ооо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349701">
            <a:off x="2549474" y="1035460"/>
            <a:ext cx="1051783" cy="163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 descr="C:\Users\sva034\Desktop\Новая папка (2)\Xkz8t38ESBg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39529">
            <a:off x="1492046" y="2185749"/>
            <a:ext cx="1554051" cy="116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36512" y="3291830"/>
            <a:ext cx="9180512" cy="185167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3542694"/>
            <a:ext cx="91085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solidFill>
                  <a:schemeClr val="bg1"/>
                </a:solidFill>
                <a:latin typeface="Arial Narrow" pitchFamily="34" charset="0"/>
              </a:rPr>
              <a:t>Студенческая жизнь подарила множество возможностей реализации творческих задумок  и креативных идей. Начался мой путь с должности Заместителя председателя Студенческого совета университета, а закончился Руководителем культурно-массового сектора. </a:t>
            </a:r>
          </a:p>
          <a:p>
            <a:r>
              <a:rPr lang="ru-RU" sz="1500" b="1" dirty="0" smtClean="0">
                <a:solidFill>
                  <a:schemeClr val="bg1"/>
                </a:solidFill>
                <a:latin typeface="Arial Narrow" pitchFamily="34" charset="0"/>
              </a:rPr>
              <a:t>Здесь было всё: </a:t>
            </a:r>
            <a:r>
              <a:rPr lang="ru-RU" sz="1500" dirty="0" smtClean="0">
                <a:solidFill>
                  <a:schemeClr val="bg1"/>
                </a:solidFill>
                <a:latin typeface="Arial Narrow" pitchFamily="34" charset="0"/>
              </a:rPr>
              <a:t>участие в танцевальных и театральных постановках, написание сценариев и игра на сцене, ведение тренингов на командообразование студентов 1 курса и кураторство 3 года подряд, ведение мероприятий и участие в литературных вечерах с собственной поэзией, администрирование мероприятий и создание декораций в 4 часа утра </a:t>
            </a:r>
            <a:r>
              <a:rPr lang="ru-RU" sz="1500" dirty="0" smtClean="0">
                <a:solidFill>
                  <a:schemeClr val="bg1"/>
                </a:solidFill>
                <a:latin typeface="Arial Narrow" pitchFamily="34" charset="0"/>
                <a:sym typeface="Wingdings" pitchFamily="2" charset="2"/>
              </a:rPr>
              <a:t></a:t>
            </a:r>
            <a:r>
              <a:rPr lang="ru-RU" sz="15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endParaRPr lang="ru-RU" sz="15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4099" name="Picture 3" descr="C:\Users\sva034\Desktop\Новая папка (2)\3EnIoFHUWuY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79681">
            <a:off x="1244084" y="1148047"/>
            <a:ext cx="1326680" cy="88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sva034\Desktop\Новая папка (2)\EHtizlorC9Y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4594" y="1"/>
            <a:ext cx="1553710" cy="103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sva034\Desktop\Новая папка (2)\HEm5DWSADKU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15962">
            <a:off x="4715941" y="143683"/>
            <a:ext cx="916268" cy="137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:\Users\sva034\Desktop\Новая папка (2)\x9u9tYFaDdU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68448">
            <a:off x="5635059" y="1074245"/>
            <a:ext cx="1665662" cy="11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 descr="C:\Users\sva034\Desktop\Новая папка (2)\ап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86070">
            <a:off x="40397" y="2588774"/>
            <a:ext cx="1500376" cy="80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C:\Users\sva034\Desktop\Новая папка (2)\юооооо.jp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282"/>
            <a:ext cx="1187624" cy="179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C:\Users\sva034\Desktop\Новая папка (2)\кураторы.jp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104655">
            <a:off x="2135342" y="-43797"/>
            <a:ext cx="1444486" cy="96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sva034\Desktop\Новая папка (2)\0QJfwXvAgfg.jpg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141727">
            <a:off x="-46317" y="1547244"/>
            <a:ext cx="1376924" cy="9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sva034\Desktop\Новая папка (2)\uXtkDd7uyGs.jpg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08002">
            <a:off x="846179" y="74345"/>
            <a:ext cx="1348942" cy="89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C:\Users\sva034\Desktop\Новая папка (2)\ывкаа.jpg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80611">
            <a:off x="4543435" y="2024329"/>
            <a:ext cx="1427948" cy="99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7" name="Picture 21" descr="C:\Users\sva034\Desktop\Новая папка (2)\tJXjWZMsyPY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53901">
            <a:off x="3542686" y="48781"/>
            <a:ext cx="1111449" cy="146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8" name="Picture 22" descr="C:\Users\sva034\Desktop\Новая папка (2)\ZdupZ8zF6HQ.jpg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85588">
            <a:off x="4152564" y="1198632"/>
            <a:ext cx="802360" cy="111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9" name="Picture 23" descr="C:\Users\sva034\Desktop\Новая папка (2)\bmQxpOMcno8.jpg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36758">
            <a:off x="7809798" y="1814635"/>
            <a:ext cx="1304087" cy="86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C:\Users\sva034\Desktop\Новая папка (2)\ZaOlAJM5Mrc.jpg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62597">
            <a:off x="7108970" y="2325075"/>
            <a:ext cx="1230648" cy="8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63888" y="1930896"/>
            <a:ext cx="657920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cap="all" dirty="0" smtClean="0">
                <a:solidFill>
                  <a:srgbClr val="C00000"/>
                </a:solidFill>
                <a:latin typeface="Arial Narrow" pitchFamily="34" charset="0"/>
              </a:rPr>
              <a:t>Т</a:t>
            </a:r>
            <a:r>
              <a:rPr lang="ru-RU" sz="2800" b="1" cap="all" dirty="0" smtClean="0">
                <a:latin typeface="Arial Black" pitchFamily="34" charset="0"/>
              </a:rPr>
              <a:t>ворчество: Этап №2</a:t>
            </a:r>
            <a:endParaRPr lang="ru-RU" sz="11500" b="1" cap="all" dirty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08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18058"/>
            <a:ext cx="9144000" cy="5143500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07654"/>
            <a:ext cx="3456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 smtClean="0">
                <a:latin typeface="Arial Black" pitchFamily="34" charset="0"/>
              </a:rPr>
              <a:t>СПОРТОМ Я ЗАНИМАЮСЬ исключительно ПО НАСТРОЕНИЮ, ТАК ЧТО ПРЕДЛАГАЮ ДВИГАТЬСЯ ДАЛЬШЕ </a:t>
            </a:r>
            <a:r>
              <a:rPr lang="ru-RU" sz="2400" b="1" cap="all" dirty="0" smtClean="0">
                <a:latin typeface="Arial Black" pitchFamily="34" charset="0"/>
                <a:sym typeface="Wingdings" pitchFamily="2" charset="2"/>
              </a:rPr>
              <a:t></a:t>
            </a:r>
            <a:endParaRPr lang="ru-RU" sz="2400" b="1" cap="all" dirty="0">
              <a:latin typeface="Arial Black" pitchFamily="34" charset="0"/>
            </a:endParaRPr>
          </a:p>
        </p:txBody>
      </p:sp>
      <p:pic>
        <p:nvPicPr>
          <p:cNvPr id="5122" name="Picture 2" descr="C:\Users\sva034\Desktop\Новая папка (2)\5IQObGwbaM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87164"/>
            <a:ext cx="3437832" cy="343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/>
          <p:cNvSpPr/>
          <p:nvPr/>
        </p:nvSpPr>
        <p:spPr>
          <a:xfrm>
            <a:off x="7938048" y="4227934"/>
            <a:ext cx="864096" cy="57606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va034\Desktop\Новая папка (2)\990cc389-4d15-4eda-8037-0a1299f49248.jfif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13981" y="3686580"/>
            <a:ext cx="881618" cy="144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sva034\Desktop\Новая папка (2)\WZyfchCDKYA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58375" y="278064"/>
            <a:ext cx="2799348" cy="180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5971" y="139326"/>
            <a:ext cx="36598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>
                <a:latin typeface="Arial Black" pitchFamily="34" charset="0"/>
              </a:rPr>
              <a:t>участие в общественной жизни «</a:t>
            </a:r>
            <a:r>
              <a:rPr lang="ru-RU" sz="2400" b="1" cap="all" dirty="0" smtClean="0">
                <a:latin typeface="Arial Black" pitchFamily="34" charset="0"/>
              </a:rPr>
              <a:t>Комуса» </a:t>
            </a:r>
            <a:endParaRPr lang="ru-RU" sz="2400" b="1" cap="all" dirty="0"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7347" y="1608088"/>
            <a:ext cx="2013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 Narrow" pitchFamily="34" charset="0"/>
              </a:rPr>
              <a:t>Комус – это действительно огромная возможность развития!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5971" y="2614627"/>
            <a:ext cx="144016" cy="14401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9987" y="2696394"/>
            <a:ext cx="1586943" cy="0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14" idx="1"/>
          </p:cNvCxnSpPr>
          <p:nvPr/>
        </p:nvCxnSpPr>
        <p:spPr>
          <a:xfrm>
            <a:off x="1837267" y="2696393"/>
            <a:ext cx="590510" cy="32157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2387241" y="2977434"/>
            <a:ext cx="276798" cy="2767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35640" y="3025833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664039" y="3096579"/>
            <a:ext cx="2135219" cy="0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763010" y="3004042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799258" y="2964869"/>
            <a:ext cx="276798" cy="2767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076056" y="3162570"/>
            <a:ext cx="590510" cy="32157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29" idx="2"/>
          </p:cNvCxnSpPr>
          <p:nvPr/>
        </p:nvCxnSpPr>
        <p:spPr>
          <a:xfrm>
            <a:off x="5926402" y="3565901"/>
            <a:ext cx="889080" cy="8246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5649604" y="3435748"/>
            <a:ext cx="276798" cy="2767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698003" y="3484147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612904" y="3300783"/>
            <a:ext cx="16454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 Narrow" pitchFamily="34" charset="0"/>
              </a:rPr>
              <a:t>Участие в супердрайвовом проекте переезда СД «Комус Медицина» в новый офис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71235" y="2291461"/>
            <a:ext cx="1565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 Narrow" pitchFamily="34" charset="0"/>
              </a:rPr>
              <a:t>Участие в фотосессии для Каталога Комус Медицины 2022г.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854195" y="3323358"/>
            <a:ext cx="1843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 Narrow" pitchFamily="34" charset="0"/>
              </a:rPr>
              <a:t>Участие в Конкурсе Обломов </a:t>
            </a:r>
            <a:r>
              <a:rPr lang="ru-RU" sz="1200" dirty="0" smtClean="0">
                <a:latin typeface="Arial Narrow" pitchFamily="34" charset="0"/>
              </a:rPr>
              <a:t>2021г.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821099" y="3808592"/>
            <a:ext cx="1933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dirty="0" smtClean="0">
                <a:latin typeface="Arial Narrow" pitchFamily="34" charset="0"/>
              </a:rPr>
              <a:t>Участие в полной организации онлайн-форматов корпоративных мероприятий СКДМ: Дня защитника Отечества и Нового года 2022 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815482" y="3484147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983578" y="2872435"/>
            <a:ext cx="1843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dirty="0" smtClean="0">
                <a:latin typeface="Arial Narrow" pitchFamily="34" charset="0"/>
              </a:rPr>
              <a:t>Участие в оформлениях офиса к мероприятиям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930212" y="3574147"/>
            <a:ext cx="582647" cy="27814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520073" y="3852295"/>
            <a:ext cx="711311" cy="0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8241563" y="3791958"/>
            <a:ext cx="144016" cy="14401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847529" y="3953176"/>
            <a:ext cx="1076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dirty="0" smtClean="0">
                <a:latin typeface="Arial Narrow" pitchFamily="34" charset="0"/>
              </a:rPr>
              <a:t>А дальше – </a:t>
            </a:r>
          </a:p>
          <a:p>
            <a:pPr lvl="0" algn="ctr"/>
            <a:r>
              <a:rPr lang="ru-RU" sz="1200" dirty="0" smtClean="0">
                <a:latin typeface="Arial Narrow" pitchFamily="34" charset="0"/>
              </a:rPr>
              <a:t>больше </a:t>
            </a:r>
            <a:r>
              <a:rPr lang="ru-RU" sz="1200" dirty="0" smtClean="0">
                <a:latin typeface="Arial Narrow" pitchFamily="34" charset="0"/>
                <a:sym typeface="Wingdings" pitchFamily="2" charset="2"/>
              </a:rPr>
              <a:t></a:t>
            </a:r>
            <a:endParaRPr lang="ru-RU" sz="1200" dirty="0">
              <a:latin typeface="Arial Narrow" pitchFamily="34" charset="0"/>
            </a:endParaRPr>
          </a:p>
        </p:txBody>
      </p:sp>
      <p:pic>
        <p:nvPicPr>
          <p:cNvPr id="6148" name="Picture 4" descr="C:\Users\sva034\Desktop\Новая папка (2)\b1541e32-e18d-4165-9980-3f156f82f5b9.jfif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18862" y="874260"/>
            <a:ext cx="1302673" cy="194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sva034\Desktop\Новая папка (2)\b41dcac6-2d94-4668-a000-edbddb8a1350.jfif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-2395"/>
          <a:stretch/>
        </p:blipFill>
        <p:spPr bwMode="auto">
          <a:xfrm>
            <a:off x="7350781" y="360745"/>
            <a:ext cx="1580782" cy="124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sva034\Desktop\Новая папка (2)\sM4C9CosFkg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06517" y="4284049"/>
            <a:ext cx="812773" cy="76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sva034\Desktop\Новая папка (2)\UNNcN3mBL1k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0" y="2904666"/>
            <a:ext cx="1606900" cy="120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C:\Users\sva034\Desktop\Новая папка (2)\CHdzJs2AKSA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5576" y="3592825"/>
            <a:ext cx="1066384" cy="142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C:\Users\sva034\Desktop\Новая папка (2)\2f5fd2e9-2311-4545-85de-0553b0828f9c.jfif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40350" y="2243157"/>
            <a:ext cx="1279513" cy="144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2392" y="328311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  <a:p>
            <a:pPr algn="ctr"/>
            <a:r>
              <a:rPr lang="ru-RU" sz="1400" dirty="0" smtClean="0">
                <a:latin typeface="Arial Narrow" pitchFamily="34" charset="0"/>
              </a:rPr>
              <a:t>Найти себя.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8460" y="3950484"/>
            <a:ext cx="4027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cap="all" dirty="0" smtClean="0">
                <a:latin typeface="Arial Black" pitchFamily="34" charset="0"/>
              </a:rPr>
              <a:t>Планы на будущее </a:t>
            </a:r>
            <a:endParaRPr lang="ru-RU" sz="2400" b="1" cap="all" dirty="0">
              <a:latin typeface="Arial Black" pitchFamily="34" charset="0"/>
            </a:endParaRPr>
          </a:p>
        </p:txBody>
      </p:sp>
      <p:sp>
        <p:nvSpPr>
          <p:cNvPr id="25" name="Фигура, имеющая форму буквы L 24"/>
          <p:cNvSpPr/>
          <p:nvPr/>
        </p:nvSpPr>
        <p:spPr>
          <a:xfrm rot="18873961">
            <a:off x="4332367" y="2859782"/>
            <a:ext cx="432048" cy="432048"/>
          </a:xfrm>
          <a:prstGeom prst="corner">
            <a:avLst>
              <a:gd name="adj1" fmla="val 26484"/>
              <a:gd name="adj2" fmla="val 25014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88926" y="4299942"/>
            <a:ext cx="1224136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920974" y="4111381"/>
            <a:ext cx="792088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202393" y="3925798"/>
            <a:ext cx="510669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25030" y="3770496"/>
            <a:ext cx="288032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7380076" y="4263781"/>
            <a:ext cx="1224136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7380076" y="4075220"/>
            <a:ext cx="792088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380076" y="3893074"/>
            <a:ext cx="510669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7380076" y="3734335"/>
            <a:ext cx="288032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88926" y="2175863"/>
            <a:ext cx="0" cy="212407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920974" y="3507854"/>
            <a:ext cx="0" cy="60352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202393" y="1923678"/>
            <a:ext cx="0" cy="200212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425030" y="2571750"/>
            <a:ext cx="0" cy="119874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7668108" y="2535589"/>
            <a:ext cx="0" cy="119874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890745" y="1890954"/>
            <a:ext cx="0" cy="200212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8172164" y="3475915"/>
            <a:ext cx="0" cy="60352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8604212" y="2139702"/>
            <a:ext cx="0" cy="212407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350527" y="1875279"/>
            <a:ext cx="276798" cy="27679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98926" y="1923678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760376" y="3211609"/>
            <a:ext cx="340618" cy="34061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1112393" y="1800954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1259728" y="2227869"/>
            <a:ext cx="327646" cy="3276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1317018" y="2285159"/>
            <a:ext cx="213066" cy="2130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8082164" y="3327389"/>
            <a:ext cx="180000" cy="180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8113638" y="3358863"/>
            <a:ext cx="117052" cy="11705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7630436" y="1493060"/>
            <a:ext cx="520618" cy="52061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7471587" y="2219407"/>
            <a:ext cx="327646" cy="3276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7528877" y="2276697"/>
            <a:ext cx="213066" cy="2130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8514212" y="2010392"/>
            <a:ext cx="180000" cy="18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3131840" y="1956142"/>
            <a:ext cx="0" cy="1198746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796136" y="1131590"/>
            <a:ext cx="0" cy="2039533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Овал 70"/>
          <p:cNvSpPr/>
          <p:nvPr/>
        </p:nvSpPr>
        <p:spPr>
          <a:xfrm>
            <a:off x="5535827" y="615976"/>
            <a:ext cx="520618" cy="52061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2725869" y="1130983"/>
            <a:ext cx="811942" cy="8119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867840" y="1272954"/>
            <a:ext cx="528000" cy="52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0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8272" y="904528"/>
            <a:ext cx="58968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C00000"/>
                </a:solidFill>
                <a:latin typeface="Arial Black" pitchFamily="34" charset="0"/>
              </a:rPr>
              <a:t>Ну, и в заключение, поделюсь с вами своей любимой фразой: </a:t>
            </a:r>
          </a:p>
          <a:p>
            <a:endParaRPr lang="ru-RU" sz="2800" b="1" cap="all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sz="2800" b="1" cap="all" dirty="0" smtClean="0">
                <a:solidFill>
                  <a:srgbClr val="C00000"/>
                </a:solidFill>
                <a:latin typeface="Arial Black" pitchFamily="34" charset="0"/>
              </a:rPr>
              <a:t>улыбайтесь этому миру и он непременно улыбнется вам в ответ!</a:t>
            </a:r>
            <a:endParaRPr lang="ru-RU" sz="2800" b="1" cap="all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sz="2800" b="1" cap="all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2" name="Picture 2" descr="C:\Users\sva034\Desktop\Новая папка (2)\h-dNSy8v_j0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84168" y="1131590"/>
            <a:ext cx="2561994" cy="264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923160" y="4497169"/>
            <a:ext cx="3203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Проверка наличия улыбки. Проверка пройдена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sym typeface="Wingdings" pitchFamily="2" charset="2"/>
              </a:rPr>
              <a:t>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62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397</Words>
  <Application>Microsoft Office PowerPoint</Application>
  <PresentationFormat>Экран (16:9)</PresentationFormat>
  <Paragraphs>46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Шаемова В.А.</dc:creator>
  <cp:lastModifiedBy>Погуляева Валерия Геннадьевна</cp:lastModifiedBy>
  <cp:revision>41</cp:revision>
  <dcterms:created xsi:type="dcterms:W3CDTF">2022-01-30T18:23:45Z</dcterms:created>
  <dcterms:modified xsi:type="dcterms:W3CDTF">2022-02-01T09:19:33Z</dcterms:modified>
</cp:coreProperties>
</file>