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5959"/>
    <a:srgbClr val="FBE5D6"/>
    <a:srgbClr val="FBE9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4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52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0T14:46:16.070"/>
    </inkml:context>
    <inkml:brush xml:id="br0">
      <inkml:brushProperty name="width" value="0.35" units="cm"/>
      <inkml:brushProperty name="height" value="0.35" units="cm"/>
      <inkml:brushProperty name="color" value="#A15959"/>
    </inkml:brush>
  </inkml:definitions>
  <inkml:trace contextRef="#ctx0" brushRef="#br0">1224 577 3009,'0'0'1185,"0"0"944,-101-102-192,36 56-1041,-21-2-320,-22-5-239,-28-3-241,-22-12-96,-19-9 0,-17 4-737,-5 20-3649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0T15:28:08.53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31 51 560,'0'0'830,"0"0"98,0 0-223,0 0 90,0 0-22,1-11 775,2-17-629,-1 16-119,-2 15 1448,-15 648 694,2-180-2445,4 856-169,27-441-2940,-12-611-344,-5-26-1283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0T18:13:26.42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1 237 3554,'0'0'1760,"0"0"-207,0 0-528,0 0-449,0 0-144,0 0-32,37-41 817,-3 15-577,6-4-48,12-2-255,6 0-177,3 1-64,-2 7-96,-7 9-625,-15 9-2752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0T18:13:28.1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1 158 3890,'0'0'1507,"0"0"142,0 0 160,0 0-502,0 0-424,1 22-221,-1-3-531,-1-4-49,2 0 1,0 0 0,0-1-1,1 1 1,1 0 0,1-1-1,0 1 1,0-1 0,5 6-83,0 1 93,2 0 0,1-2 0,0 1 0,1-1 0,1-1 0,1-1 0,1 0 1,5 5-94,-13-16-2,0 1 1,0-1 0,0 0-1,1 0 1,0-1 0,0-1 0,0 1-1,1-2 1,-1 1 0,1-1-1,0 0 1,0-1 0,0 0 0,0-1-1,0 0 1,0-1 0,0 0-1,1 0 1,7-2 1,-13 0-13,0 1 0,-1-1-1,1 0 1,-1-1 0,1 1 0,-1-1-1,0 0 1,0 0 0,0 0 0,0 0 0,0-1-1,-1 1 1,1-1 0,-1 0 0,0 0-1,0 0 1,-1-1 0,1 1 0,-1-1-1,0 1 1,0-3 13,6-11-31,-2 0 0,0 0-1,-1-1 1,2-18 31,-2 4 6,0-1-1,-3 0 0,-1 0 1,-1 0-1,-2 0 0,-1 0 1,-2 1-1,-1-1 0,-2 1 1,-11-32-6,14 149 816,5-36-771,1-1 1,3 1-1,2-1 0,2 0 1,2 0-1,13 36-45,21 27-198,5-1 0,5-3 0,21 27 198,-53-96-526,4 14-3132,-9-10-4340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0T18:13:31.8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0 783 1761,'0'0'704,"222"-143"753,-67 66 528,20 1-593,22 7-575,14 3 15,25 0 385,15 0-929,8 0-256,0 6-32,-22 6-817,-22 14-2496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0T15:28:39.09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 1 2113,'0'0'1969,"0"0"-432,0 0-545,0 185 1137,0-41-1057,0 52-159,0 48 63,-8 34-479,-1 11 15,7 4-288,2 4-224,0-6-32,6-8-64,5-25-1281,-5-32-848,-4-31-1024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0T15:28:58.58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83 3330,'0'0'653,"0"0"420,0 0-102,0 0-595,0 0-269,9 3 53,11 2 165,0-1 1,0-1 0,1-1 0,-1-1-1,0 0 1,10-2-326,135-16 1096,-45 4-499,777-12 1131,-450 21-1762,30-11-1309,-162-1-3717,-142 6-484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0T15:30:34.3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11 4322,'0'0'371,"0"0"-78,0 0 150,0 0 67,26 4-206,0 0-252,134 14 208,116-5 3498,8-13-3758,276-21 1469,26 0-1219,152 14-2101,-538 6-1239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0T15:30:42.9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24 1 688,'0'0'774,"0"0"96,0 0 266,0 0-159,0 0-398,0 0-131,0 0 83,0 16 1032,-11 279 1005,0-27-1934,10-146-443,21 1287 1037,-11-1277-1302,23 494-2443,-31-415-3605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0T15:30:46.12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17 3874,'0'0'1414,"0"0"-454,0 0 289,0 0 90,0 0-427,3 0 1610,23-2-2184,1210-13 220,49 15-6137,-947 0 1802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0T15:30:51.9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 0 320,'0'0'979,"0"0"-360,0 0-307,0 0-162,-8 11 3153,7 245 353,14 632-2841,7 73-5617,-20-737 1227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0T15:34:32.148"/>
    </inkml:context>
    <inkml:brush xml:id="br0">
      <inkml:brushProperty name="width" value="0.35" units="cm"/>
      <inkml:brushProperty name="height" value="2.1" units="cm"/>
      <inkml:brushProperty name="inkEffects" value="pencil"/>
    </inkml:brush>
  </inkml:definitions>
  <inkml:trace contextRef="#ctx0" brushRef="#br0">22 2 2145,'0'0'64,"0"0"16,0 0 16,0 0 112,0 0 1057,0 0-1121,3-2-112,-2 2-32,-5 4-480,-6 5-2370,-2 1 2146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0T15:34:51.8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 0 4402,'0'0'1265,"0"0"183,0 0 76,0 0-660,0 0-112,0 7 83,0 48 2247,0-54-2962,0-1-21,0 0-17,0 0-52,0 0-22,0 0-38,0 0-26,0 0 0,0 0-10,0 0 47,0 0 94,0 0 21,0 0-11,-3 0-1278,-4 0-1781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0T15:34:53.71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 1 4290,'0'0'1926,"0"0"-453,0 0-393,0 0 62,0 0-357,-1 7-249,-2 22 172,2-27-668,1-1 0,0 0-1,0 0 1,-1 1-1,1-1 1,0 0 0,0 0-1,0 1 1,0-1 0,1 0-1,-1 1 1,0-1 0,0 0-1,1 0 1,-1 0-1,1 1 1,-1-1 0,1 0-1,-1 0 1,1 0 0,0 0-1,0 0 1,-1 0 0,1 0-1,1 1-39,-2-2-26,0 0 60,0 0 228,0 0 117,0 0 135,0 0 132,0 0-208,0 0-281,0-7-3201,0 3-3708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0T14:46:16.556"/>
    </inkml:context>
    <inkml:brush xml:id="br0">
      <inkml:brushProperty name="width" value="0.35" units="cm"/>
      <inkml:brushProperty name="height" value="0.35" units="cm"/>
      <inkml:brushProperty name="color" value="#A15959"/>
    </inkml:brush>
  </inkml:definitions>
  <inkml:trace contextRef="#ctx0" brushRef="#br0">922 90 5731,'0'0'1264,"-220"-31"-127,71 11-561,-15-4-576,-19 9-784,-23 15-3186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0T15:34:55.1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 2 2273,'0'0'1553,"0"0"-398,0 0 235,0 0-400,0 0-619,-12-2 3246,12 2-8867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0T15:34:56.7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6 1793,'0'0'1726,"0"0"-1313,0 0-92,0 0 340,0 0 116,1-3 8581,0 1-11420,-1 1-3626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0T15:34:57.67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15 4210,'0'0'1283,"0"0"11,0 0 123,0 0-459,0 0-278,0 0-5,0 0-54,0 0-31,0 0-62,0 0-146,0 0 15,0 0 78,0 0-59,0 0-106,0 0-118,0 0-13,0 0-33,0 0-31,0 0-21,0 0-28,0 0-20,0 0-30,0 0-38,0 0-84,0-7-2365,0 0-1696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0T15:34:58.83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0 768,'0'0'4013,"0"0"-2503,0 0-190,0 0 388,0 0-836,0 21 502,0-21-4631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0T15:43:46.924"/>
    </inkml:context>
    <inkml:brush xml:id="br0">
      <inkml:brushProperty name="width" value="0.2" units="cm"/>
      <inkml:brushProperty name="height" value="1.2" units="cm"/>
      <inkml:brushProperty name="color" value="#773939"/>
      <inkml:brushProperty name="inkEffects" value="pencil"/>
    </inkml:brush>
  </inkml:definitions>
  <inkml:trace contextRef="#ctx0" brushRef="#br0">700 187 7283,'0'0'433,"0"0"-369,0 0 208,0 0 688,19 1-192,7 0 1,-2-5 191,-4-6-399,-7-8-465,-11-8-32,-12-5 0,-13 0 16,-14 2 48,-13 6-64,-11 8 128,-9 14-112,-9 18 112,-5 19 208,-1 19-320,2 17 112,8 14 32,12 12 161,16 8-49,17 5 16,23 1-32,26-2-80,26-6-48,27-8-112,23-12-80,20-12 0,17-15 0,15-16-48,10-16-224,9-16-176,6-20 0,8-17-129,6-16 321,10-16 240,9-11-32,10-10 48,7-10 0,9-7-16,12-4 16,14-1 545,18 1-177,22 5 96,23 8 160,25 13 97,26 16-97,24 19-176,21 22-96,12 24-176,1 24-128,-12 23-48,-23 19-16,-32 18-96,-35 14-416,-36 11-400,-36 7-561,-34 3-640,-31 0-2753,-49-21-3106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0T15:43:56.884"/>
    </inkml:context>
    <inkml:brush xml:id="br0">
      <inkml:brushProperty name="width" value="0.35" units="cm"/>
      <inkml:brushProperty name="height" value="2.1" units="cm"/>
      <inkml:brushProperty name="color" value="#773939"/>
      <inkml:brushProperty name="inkEffects" value="pencil"/>
    </inkml:brush>
  </inkml:definitions>
  <inkml:trace contextRef="#ctx0" brushRef="#br0">20 1 7251,'0'0'401,"0"0"1007,0 0 785,0 0-944,0 0-497,0 0-752,-11 1 0,3 0 0,9 0 48,16 1 336,20 6 241,23 10-49,25 12 112,21 16-320,20 17-64,12 18-79,7 18-193,2 19-16,-4 18-16,-7 15-689,-11 12-1472,-13 10-3153,-26-24-3042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0T15:43:58.294"/>
    </inkml:context>
    <inkml:brush xml:id="br0">
      <inkml:brushProperty name="width" value="0.35" units="cm"/>
      <inkml:brushProperty name="height" value="2.1" units="cm"/>
      <inkml:brushProperty name="color" value="#773939"/>
      <inkml:brushProperty name="inkEffects" value="pencil"/>
    </inkml:brush>
  </inkml:definitions>
  <inkml:trace contextRef="#ctx0" brushRef="#br0">1 690 11925,'0'0'145,"0"0"-49,30-13 48,29-14 416,31-12 432,28-13-351,28-11 31,23-12-528,18-8-96,13-5-48,7 4-160,-1 11-2289,-12 18-5139,-38 18 2418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0T15:44:00.004"/>
    </inkml:context>
    <inkml:brush xml:id="br0">
      <inkml:brushProperty name="width" value="0.35" units="cm"/>
      <inkml:brushProperty name="height" value="2.1" units="cm"/>
      <inkml:brushProperty name="color" value="#773939"/>
      <inkml:brushProperty name="inkEffects" value="pencil"/>
    </inkml:brush>
  </inkml:definitions>
  <inkml:trace contextRef="#ctx0" brushRef="#br0">1013 0 5539,'0'0'448,"0"0"1168,-21 4-127,-16 3-496,-10 1 111,-8 1-63,-9 2-513,-10 1-320,-13 2-176,-14 3-32,-15 4-432,-16 4-1617,-16 10-2049,18-3-2321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0T16:19:34.65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2067 6947,'0'0'0,"0"0"-224,183-175 224,-36 54 0,58-33 0,62-31 64,56-12 96,55-14-48,41 0-112,45 1-32,22 1-80,21 10-2065,-7 5-1857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0T16:19:35.12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1 586 3666,'0'0'0,"128"0"0,-16-16 240,34-13 480,52-17-144,48-14-336,53-17-79,47-15-81,34 2-80,33 8-80,6 22-785,-14 27-1216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0T14:46:17.201"/>
    </inkml:context>
    <inkml:brush xml:id="br0">
      <inkml:brushProperty name="width" value="0.35" units="cm"/>
      <inkml:brushProperty name="height" value="0.35" units="cm"/>
      <inkml:brushProperty name="color" value="#A15959"/>
    </inkml:brush>
  </inkml:definitions>
  <inkml:trace contextRef="#ctx0" brushRef="#br0">251 1 3025,'-120'69'0,"-11"15"-48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0T16:19:39.55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3159 471 8612,'-156'-49'464,"-46"3"80,-52-5 33,-43-6 223,-28-2-720,-33-3-80,-17 9 0,-17 9-48,-3 9-1008,-9 21-1954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0T16:19:41.15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2632 0 7395,'-169'0'705,"-36"0"-241,-54 35-128,-64 27-176,-45 28-160,-39 25-48,-32 12-1457,-23-1-3681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0T16:51:59.839"/>
    </inkml:context>
    <inkml:brush xml:id="br0">
      <inkml:brushProperty name="width" value="0.35" units="cm"/>
      <inkml:brushProperty name="height" value="0.35" units="cm"/>
      <inkml:brushProperty name="color" value="#994949"/>
    </inkml:brush>
  </inkml:definitions>
  <inkml:trace contextRef="#ctx0" brushRef="#br0">634 103 4898,'27'-8'96,"43"-14"-22,1 4-1,61-7-73,64 6 117,1 10-1,0 7 1,27 12-117,-117-3 56,0 5 1,86 21-57,-138-20 6,-1 2 1,-1 2-1,-1 3 1,0 2-1,-2 2 1,16 11-7,-49-25 3,0 2 0,-1-1 1,0 2-1,-1 0 0,0 1 1,-1 1-1,0 0 0,-2 0 1,6 9-4,-10-11 19,-1 1 1,0 0 0,-1 0 0,0 0-1,-1 0 1,-1 1 0,-1 0-1,0 0 1,0 0 0,-2 1 0,0-1-1,0 12-19,-3-1 208,-1-1-1,0 1 0,-2 0 1,-1-1-1,-1 0 0,-1-1 1,-1 1-1,-2-2 0,0 1 0,-5 6-207,-26 38 779,-3-2 0,-40 45-779,-119 127 2086,-148 129-2086,77-86 414,41-23-347,10 10 0,13 9 0,-24 63-67,103-128-16,9 6 1,9 5-1,10 5 1,-60 199 15,134-333-89,4 1-1,4 1 1,4 0-1,-4 82 90,20-152-33,1 1 1,2-1-1,0 0 0,2 0 0,1 0 0,1-1 0,1 1 0,1-1 0,1 0 0,7 12 33,-5-16-44,2 0-1,1-1 1,1 0 0,0-1 0,1-1-1,1 0 1,1-1 0,1-1 0,0 0-1,1-1 1,10 5 44,18 10-73,2-2 1,0-2-1,2-3 1,0-2-1,1-2 1,36 7 72,33 4-83,2-7 1,63 3 82,158 0-339,203-14 339,14-18-83,1201-101 72,-1462 84 6,1569-126-104,1690-115-1967,-2537 208-341,21 7-499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0T16:52:19.667"/>
    </inkml:context>
    <inkml:brush xml:id="br0">
      <inkml:brushProperty name="width" value="0.05" units="cm"/>
      <inkml:brushProperty name="height" value="0.05" units="cm"/>
      <inkml:brushProperty name="color" value="#994949"/>
    </inkml:brush>
  </inkml:definitions>
  <inkml:trace contextRef="#ctx0" brushRef="#br0">14393 3 1985,'34'-1'435,"-13"1"-404,40-2 420,-1 3 0,0 3 0,0 2 0,2 3-451,24 12 599,-1 4 1,-1 3-1,-2 4 0,0 3 0,15 13-599,26 20 1034,-3 5 0,104 84-1034,-131-84 252,-3 4 1,-4 4 0,45 55-253,-84-80 35,-1 2 0,-4 1 0,-2 2 0,-2 2 0,-4 2 0,9 26-35,-27-50 14,-1 1-1,-3 0 0,-1 0 0,-2 1 0,-2 0 1,-2 1-1,-1 19-13,-3-29 14,-2 1 0,-2-1 0,-1 0 0,-2 0 0,-1 0 0,-1-1 0,-2 0 0,-1 0 0,-11 19-14,-2-3 11,-3-1-1,-2-1 1,-1-1 0,-3-2 0,-1-2-1,-3 0 1,-32 27-11,14-20 60,-3-3 1,-1-3 0,-2-2-1,-1-3 1,-35 14-61,-12-1 149,-1-5 0,-3-5 0,-8-2-149,-87 17 506,-52 0-506,-34-6 423,-3-14-1,-6-12-422,-600-5 850,544-33-771,2-16 0,1-15 0,-270-74-79,-636-189-232,249 56-274,-12 44 25,442 124 417,-4 26 0,-1 25 0,-356 34 64,440 32 45,1 22 0,-154 51-45,269-27-358,3 18-1,5 16 1,-90 52 358,187-49-477,5 12 1,6 11 0,6 13 0,-117 95 476,81-20-2686,34 3-2271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0T16:53:17.70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945 0 2209,'-31'21'2041,"-83"58"-535,4 5 0,-38 42-1506,83-62 547,2 2 0,4 3 0,3 3 1,-23 41-548,49-65 205,2 1-1,3 2 1,2 0 0,2 2 0,2 0 0,3 1 0,-9 54-205,11-12 46,3 1 0,5 0 0,4 0 0,5 0 1,3 1-1,7 8-46,5 11-1,6-2 1,5 0-1,4-2 1,43 94 0,-35-115-88,4-1 0,4-2 0,3-3 0,4-2 0,4-2 0,3-3-1,4-3 1,62 54 88,-6-19-559,4-4-1,5-7 0,131 76 560,-154-113-100,2-5 0,3-4 0,3-6 0,1-5 0,60 11 100,-6-13-128,1-9 1,2-7-1,9-7 128,533 5-201,-280-38 394,315-54-193,432-110 652,-734 106-494,1429-174 3,9 127-80,-751 115 30,-2 65-56,139 97 117,-698-54-3871,102 52 3699,-267-42-4423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0T16:54:03.18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154 272 3298,'0'0'416,"0"0"397,0 0 100,21 21-225,148 151 139,-151-149-323,-18-23-480,0 0 1,0 0-1,0 0 1,0 0-1,0 0 1,0 0-1,0 0 1,0-1-1,0 1 1,-1 0-1,1 0 1,0 0-1,0 0 1,0 0-1,0 0 1,0 0-1,0 0 1,0 0-1,-1 0 1,1 0 0,0 0-1,0 0 1,0 0-1,0 0 1,0 0-1,0 0 1,-1 0-1,1 0 1,0 0-1,0 0 1,0 0-1,0 0 1,0 0-1,0 0 1,-1 0-1,1 0 1,0 0-1,0 0 1,0 0-1,0 0 1,0 0-1,0 0 1,0 1-1,-1-1 1,1 0-1,0 0 1,0 0-1,0 0 1,0 0-1,0 0 1,0 0-1,0 1 1,0-1-1,0 0 1,0 0-1,0 0 1,0 0-1,0 0 1,0 0-1,0 1 1,0-1-1,0 0 1,0 0-1,0 0 1,0 0-1,0 0 1,0 1-25,-42-30 1090,-2-11-562,1-2-1,2-1 1,3-2 0,-29-43-528,59 69 122,22 26-262,24 24 75,-14-10 78,25 25-9,2-2 0,1-3 0,3-2 0,22 10-4,-66-46-423,-14-13 345,-16-13 118,-22-19-10,-196-206 65,92 106 396,183 191-683,59 41 242,3-4 0,4-5-1,49 26-49,-152-107-2,-1 0-1,0 0 0,0 0 0,0 0 1,0 0-1,1 0 0,-1 0 0,0 0 1,0 0-1,0-1 0,0 1 0,0 0 1,1 0-1,-1 0 0,0 0 0,0 0 1,0-1-1,0 1 0,0 0 0,0 0 1,0 0-1,0 0 0,0-1 0,1 1 1,-1 0-1,0 0 0,0 0 0,0-1 1,0 1-1,0 0 0,0 0 0,0 0 1,0 0-1,0-1 0,0 1 0,-1 0 1,1 0-1,0 0 0,0-1 0,0 1 1,0 0-1,0 0 0,0 0 0,0 0 1,0 0-1,0-1 0,-1 1 0,1 0 1,0 0-1,0 0 0,0 0 0,0 0 1,0 0-1,-1-1 0,1 1 0,0 0 1,0 0-1,0 0 0,0 0 0,-1 0 1,1 0-1,0 0 0,0 0 0,0 0 1,-1 0 2,-17-18-85,-1 1 1,-1 1 0,-1 1-1,-5-2 85,-17-13-716,15 9 293,-3-4-135,0 2 0,-1 2 0,-2 1 1,0 1-1,-1 2 0,-25-9 558,24 21-1867,21 5-54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0T16:54:04.87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455 2 208,'0'0'395,"0"0"120,0 0-120,0 0 130,0 0 281,0 0 803,12 0 634,38-1-527,-38 3 351,-17 2-1936,4-2 120,-124 129 656,-5-4 0,-126 92-907,245-207-106,22-13-203,23-12-28,1-10 254,-1-1 0,-1-2 0,-1-2 0,2-4 83,117-126-99,-99 100-22,-36 42 29,-10 10 63,1 0 0,-1-1 0,-1 0 1,1 0-1,-1 0 0,0-1 0,2-5 29,-6 2 340,-5 11-96,3 0-172,-9 2 2,1-1-1,-1 1 0,1 0 1,-1 1-1,1 0 0,0 0 1,0 1-1,0 0 1,1 1-1,0 0 0,-1 0 1,1 2-74,-28 19 108,1 3 1,-1 2-109,18-14-12,-121 106-46,138-123 3,1 0 1,-1 0 0,1 0 0,0 0 0,-1 1 0,1-1 0,-1 0-1,1 0 1,0 0 0,-1 0 0,1 1 0,0-1 0,-1 0 0,1 1-1,0-1 1,0 0 0,-1 0 0,1 1 0,0-1 0,0 0 0,-1 1-1,1-1 1,0 0 0,0 1 0,0-1 0,0 1 0,-1-1 0,1 0-1,0 1 1,0-1 0,0 1 0,0-1 0,0 0 0,0 1 0,0-1-1,0 1 1,0-1 0,0 0 0,0 1 0,1-1 0,-1 1 0,0-1-1,0 0 1,0 1 0,0-1 0,1 0 0,-1 1 54,21-3-1623,0-9 1258,-1-1-1,0-1 1,-1-1-1,0 0 1,-1-2-1,-1 0 1,12-14 365,-19 20-102,5-4-93,-2 2 139,-1 0 0,0-1 0,0 0 0,-2-1 0,1 0 0,-2 0 0,1-3 56,-12 10 2574,-9 7-1451,-14 9-626,-4 6-137,0 2 0,1 0-1,0 2 1,-22 22-360,-47 50-3245,69-61-599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0T16:54:06.85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233 14 2305,'0'0'619,"0"0"-53,0 0 370,0 0 75,0 0-469,-7 8-169,-21 28 75,54-55-540,-23 16 99,0 1 1,0-1-1,0 0 1,0 0-1,-1 0 0,1 0 1,-1 0-1,0-1 1,0 1-1,0-1 1,0 0-8,-2 3 45,0 1 147,0 0 430,-23 41 701,-27 29-1294,-65 83-157,178-213-5706,-40 40 5981,-1-1 1,0-1 0,8-12-148,-29 33 765,-1 1 756,-5 11 645,-27 36-1548,-2-2-1,-5 1-617,-4 6-4236,-11 20 4236,35-40-4773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0T17:07:49.067"/>
    </inkml:context>
    <inkml:brush xml:id="br0">
      <inkml:brushProperty name="width" value="0.35" units="cm"/>
      <inkml:brushProperty name="height" value="0.35" units="cm"/>
      <inkml:brushProperty name="color" value="#994949"/>
    </inkml:brush>
  </inkml:definitions>
  <inkml:trace contextRef="#ctx0" brushRef="#br0">312 1 5314,'0'0'78,"0"0"309,0 0 557,15 9 43,240 172 918,-119-95-1685,124 88-24,-253-169-78,18 14-336,-21-13 546,-16-7 821,-66-20-1048,31 7-69,-1 2 0,0 2 0,-23-1-32,25 6 5,0 3 0,0 1 0,0 2 0,-1 3-1,2 1 1,-1 3 0,1 1 0,0 2 0,1 2-1,-16 9-4,32-11-797,1 2 0,1 0 0,0 2 0,1 1 0,-6 6 797,0 4-2386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0T17:07:49.892"/>
    </inkml:context>
    <inkml:brush xml:id="br0">
      <inkml:brushProperty name="width" value="0.35" units="cm"/>
      <inkml:brushProperty name="height" value="0.35" units="cm"/>
      <inkml:brushProperty name="color" value="#994949"/>
    </inkml:brush>
  </inkml:definitions>
  <inkml:trace contextRef="#ctx0" brushRef="#br0">3814 42 1985,'0'0'1232,"0"0"260,0 0 69,0 0-22,-23-4-109,1 0-1106,-25-4 482,1 2 1,-12 1-807,-1045-9 1024,764 31-1491,-144 33 467,-333 89-352,213 9-2785,330-66-305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0T14:46:31.113"/>
    </inkml:context>
    <inkml:brush xml:id="br0">
      <inkml:brushProperty name="width" value="0.35" units="cm"/>
      <inkml:brushProperty name="height" value="0.35" units="cm"/>
      <inkml:brushProperty name="color" value="#A15959"/>
    </inkml:brush>
  </inkml:definitions>
  <inkml:trace contextRef="#ctx0" brushRef="#br0">849 0 2369,'0'0'2561,"0"0"-1136,0 0 0,0 0 79,0 0-239,-110 22-545,51 7-272,-18 10-208,-15 14-208,-10 13-32,-5 11-416,3 7 64,4 4-1057,3 5-1680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0T17:13:05.757"/>
    </inkml:context>
    <inkml:brush xml:id="br0">
      <inkml:brushProperty name="width" value="0.2" units="cm"/>
      <inkml:brushProperty name="height" value="0.2" units="cm"/>
      <inkml:brushProperty name="color" value="#994949"/>
    </inkml:brush>
  </inkml:definitions>
  <inkml:trace contextRef="#ctx0" brushRef="#br0">1 187 5426,'0'0'609,"0"0"933,0 0-488,2 16-676,0-10-339,-2 2 5,2 0 1,-1-1 0,1 1-1,0 0 1,1-1-1,-1 0 1,2 0-1,-1 0 1,1 0 0,0 0-1,0-1 1,1 1-1,0-1 1,0 0-1,1 0-44,13 10 66,1 0 0,1-2 0,0 0-1,1-2 1,0 0 0,1-2 0,1 0 0,-1-1-1,1-2 1,1 0 0,-1-2 0,8 1-66,52 4 47,0-3 1,0-4 0,1-4-48,-63 1 1,56-1-5,0-3 0,0-4 1,0-4-1,-2-2 0,1-4 0,-2-3 0,-1-4 0,0-3 1,59-32 3,-127 56 79,7-2-119,0-1 0,-1-1-1,0 0 1,-1-1 0,2-1 40,-12 9 41,1 0 0,-1 0 0,0 0 0,1-1 0,-1 1 0,0 0 0,0-1 0,1 1 0,-1-1 0,0 1 0,0-1 0,-1 1 1,1-1-1,0 0 0,-1 1 0,1-1 0,-1 0 0,1 0 0,-1 0 0,0 1 0,0-1 0,1 0 0,-2 0 0,1 0 0,0 0 0,0 1 0,0-1 0,-1 0 0,1 0 0,-1 0 0,1 1 0,-1-1 0,0 0 1,0 1-1,0-1 0,0 1 0,0-1 0,0 1 0,0-1 0,0 1 0,-1 0 0,1-1 0,-1 1-41,-12-10 236,0 1 1,-1 0 0,-1 1-1,1 1 1,-1 0-1,-1 2 1,-9-4-237,-37-10 734,-26-3-734,11 6 277,-1 5 0,0 2 0,-19 3-277,-239 3 354,297 4-279,0 2 0,1 2 0,0 1 0,0 2 0,0 2 0,1 2 0,-8 4-75,27-8-191,1 1 0,1 1-1,0 1 1,0 0 0,1 1-1,0 1 1,-1 2 191,6-4-706,1 1 1,-1 0-1,2 1 0,0 0 0,0 1 0,1-1 1,1 2-1,0-1 0,-4 12 706,-8 33-7387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0T17:13:13.873"/>
    </inkml:context>
    <inkml:brush xml:id="br0">
      <inkml:brushProperty name="width" value="0.2" units="cm"/>
      <inkml:brushProperty name="height" value="0.2" units="cm"/>
      <inkml:brushProperty name="color" value="#994949"/>
    </inkml:brush>
  </inkml:definitions>
  <inkml:trace contextRef="#ctx0" brushRef="#br0">124 220 3906,'0'0'475,"0"0"-161,0 0 527,0 0-350,0 0-403,22 0 734,-16-1-697,-1 0 1,1 1 0,0-2 0,-1 1 0,0-1 0,1 0 0,-1 0-1,0 0 1,0 0 0,0-1 0,0 0 0,-1 0 0,1-1 0,2-1-126,11-12 278,-1 0 0,14-17-278,-2 3 253,-21 22-9,1 0-1,-1-1 1,-1 0 0,0 0-1,0 0 1,-1-1-1,3-8-243,-5 32 2766,-2 12-2805,-11 291 121,2-168-290,8-144 181,-1-1-1,0 1 0,0 0 1,-1 0-1,1 0 1,-1 0-1,0-1 0,0 1 1,0 0-1,0-1 0,-1 1 1,1-1-1,-1 1 1,0-1-1,-1 1 28,0-2-41,1 0 0,-1-1 0,0 1-1,0-1 1,-1 0 0,1 1 0,0-1 0,0-1 0,-1 1 0,1 0-1,0-1 1,-1 0 0,1 1 0,0-1 0,-1-1 0,-2 1 41,-68 1-359,0 4 1,0 2 0,-4 5 358,136-4-350,18-7 450,0-3 0,0-4 0,0-3 0,64-16-100,-70 6 23,33-8-4370,-66 20-1765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0T17:13:37.818"/>
    </inkml:context>
    <inkml:brush xml:id="br0">
      <inkml:brushProperty name="width" value="0.2" units="cm"/>
      <inkml:brushProperty name="height" value="0.2" units="cm"/>
      <inkml:brushProperty name="color" value="#994949"/>
    </inkml:brush>
  </inkml:definitions>
  <inkml:trace contextRef="#ctx0" brushRef="#br0">10 0 7379,'0'0'739,"0"27"523,-10 312 1713,10-220-2580,5 0 0,5 0 0,6-1-1,7 13-394,16 35 25,7-3-1,7-1 0,7-3 1,8-3-1,41 66-24,-35-92-3669,5-4 0,18 14 3669,-68-103-4653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0T17:13:41.868"/>
    </inkml:context>
    <inkml:brush xml:id="br0">
      <inkml:brushProperty name="width" value="0.2" units="cm"/>
      <inkml:brushProperty name="height" value="0.2" units="cm"/>
      <inkml:brushProperty name="color" value="#994949"/>
    </inkml:brush>
  </inkml:definitions>
  <inkml:trace contextRef="#ctx0" brushRef="#br0">466 1 2417,'0'0'2828,"0"0"-1337,0 0-15,-4 20-129,0 2-1042,-3 10 137,1 1 0,2 0-1,1 4-441,-9 228 2434,-35 438-311,28-548-2121,-7 0 0,-6-3-1,-30 76-1,22-99-1627,-5-2-1,-47 86 1628,61-157-3500,0-7-2919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0T17:13:43.053"/>
    </inkml:context>
    <inkml:brush xml:id="br0">
      <inkml:brushProperty name="width" value="0.2" units="cm"/>
      <inkml:brushProperty name="height" value="0.2" units="cm"/>
      <inkml:brushProperty name="color" value="#994949"/>
    </inkml:brush>
  </inkml:definitions>
  <inkml:trace contextRef="#ctx0" brushRef="#br0">157 1 400,'0'0'480,"0"0"241,0 0-33,-63 104-112,43-78-240,2 1-15,-1-3 47,3-6-128,6-3-80,2-9-16,6-6-144,2 0-736,0 0-1217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0T17:13:43.638"/>
    </inkml:context>
    <inkml:brush xml:id="br0">
      <inkml:brushProperty name="width" value="0.2" units="cm"/>
      <inkml:brushProperty name="height" value="0.2" units="cm"/>
      <inkml:brushProperty name="color" value="#994949"/>
    </inkml:brush>
  </inkml:definitions>
  <inkml:trace contextRef="#ctx0" brushRef="#br0">0 0 1985,'0'0'928,"0"0"273,135 11-337,-80-9-335,1-2-241,3 0-224,0 0 0,-2 0-64,-8 0-32,-8-7-785,-13 3-1152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0T17:13:43.983"/>
    </inkml:context>
    <inkml:brush xml:id="br0">
      <inkml:brushProperty name="width" value="0.2" units="cm"/>
      <inkml:brushProperty name="height" value="0.2" units="cm"/>
      <inkml:brushProperty name="color" value="#994949"/>
    </inkml:brush>
  </inkml:definitions>
  <inkml:trace contextRef="#ctx0" brushRef="#br0">114 35 1297,'0'0'888,"0"0"-218,0 0-273,-18-5 9,-5-1-208,10 3 53,1 0 1,-1-1-1,1 0 0,-10-6-251,30 17 3267,23 14-3250,-9-11 59,1-1 0,0-2 0,0 0 1,0-2-1,1 0 0,19 1-76,23-2 69,57-3-69,-107-1-22,1-2 1,-1 0 0,0-1 0,-1 0 0,1-1 0,0-1 0,14-7 21,23-18-3249,-38 17-1865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0T17:13:46.503"/>
    </inkml:context>
    <inkml:brush xml:id="br0">
      <inkml:brushProperty name="width" value="0.2" units="cm"/>
      <inkml:brushProperty name="height" value="0.2" units="cm"/>
      <inkml:brushProperty name="color" value="#994949"/>
    </inkml:brush>
  </inkml:definitions>
  <inkml:trace contextRef="#ctx0" brushRef="#br0">517 1 976,'0'0'3103,"0"0"-614,-17 2-634,-35 1-1066,-72 8 1245,106-9-1774,1 1 0,0 1 0,0 1 0,0 0 0,0 1 0,0 1-260,-3 4 93,2-1 1,-1 2-1,1 1 1,1 0-1,0 1 1,1 1-1,-13 16-93,23-24 1,0 1 0,1-1 0,0 1 1,0 0-1,1 1 0,0-1 0,0 1 0,1 0 0,-1 3-1,3-6-4,0-1-1,0 1 1,1 0-1,0-1 1,0 1-1,0 0 1,0-1-1,1 1 1,0-1-1,0 1 1,1-1-1,0 1 1,0-1-1,0 0 1,0 0-1,1 1 5,2 1-2,0 0 1,0 0-1,0 0 0,1-1 0,0 0 1,1 0-1,0 0 0,-1-1 0,2 0 0,-1 0 1,0-1-1,1 0 0,0 0 0,0-1 1,0 0-1,1 0 0,-1-1 0,7 1 2,19 3-29,1-1 0,1-2 0,33-1 29,-63-2-4,548-9-19,-403-3-625,-1-6-1,101-27 649,-217 37-760,0-2-1,0-1 1,-1-1 0,7-5 760,-26 10-622,0-1 0,-1 0 0,0 0 0,0-1 0,-1-1 0,0 0 0,-1-1 0,0 0 1,-1-1-1,7-9 622,3-11-1206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0T17:13:46.805"/>
    </inkml:context>
    <inkml:brush xml:id="br0">
      <inkml:brushProperty name="width" value="0.2" units="cm"/>
      <inkml:brushProperty name="height" value="0.2" units="cm"/>
      <inkml:brushProperty name="color" value="#994949"/>
    </inkml:brush>
  </inkml:definitions>
  <inkml:trace contextRef="#ctx0" brushRef="#br0">1044 92 2209,'0'0'1985,"0"0"192,0 0-192,-142-45-1105,89 37-336,-4-1 17,-6 2 111,-4-1-176,-9 1-144,-5 2 97,-4 3-81,-1 2-240,1 0-96,11 2-32,11 16-32,17 2-352,9 6-2049,9 1-4483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0T17:13:48.986"/>
    </inkml:context>
    <inkml:brush xml:id="br0">
      <inkml:brushProperty name="width" value="0.2" units="cm"/>
      <inkml:brushProperty name="height" value="0.2" units="cm"/>
      <inkml:brushProperty name="color" value="#994949"/>
    </inkml:brush>
  </inkml:definitions>
  <inkml:trace contextRef="#ctx0" brushRef="#br0">491 284 4306,'0'0'883,"0"0"160,0 0-82,0 0 44,0 0-244,-4-16-190,0 1-408,-1 1 1,0 0-1,-1 0 1,0 0-1,-1 1 1,0 0-1,-1 0 0,-1 1 1,0 0-1,-1 0 1,-9-8-164,6 9 9,0 0 0,-1 1 0,0 1-1,-1 0 1,0 1 0,-1 0 0,0 1 0,0 1 0,0 1 0,-1 0 0,1 1 0,-1 1-1,0 0 1,0 2 0,0-1 0,-1 2 0,1 1 0,-8 1-9,21-2-3,1 1 1,-1 0-1,0 1 0,1-1 1,-1 0-1,1 1 1,0 0-1,-1 0 0,1 0 1,0 0-1,0 0 0,0 1 1,1-1-1,-1 1 1,0 0-1,1 0 0,0 0 1,0 0-1,0 0 1,0 1-1,0-1 0,1 0 1,-1 1-1,1 0 0,0-1 1,0 1-1,0 0 1,0 1 2,-3 14-21,1 1 1,1-1 0,1 1-1,1 15 21,1-23 4,0 0 0,1 1 0,1-1 0,0 0 0,0 0 0,1 0 0,1-1 0,0 1 0,1-1 0,0 0 0,0-1 0,1 1 0,1-1 0,4 5-5,21 21 25,2 0-1,1-2 0,4 1-23,-12-11 3,1 1-144,1-1-1,1-2 0,1-1 0,1-1 1,0-2-1,2-1 0,0-2 1,1-1-1,2-1 142,16 4-3447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0T14:46:32.060"/>
    </inkml:context>
    <inkml:brush xml:id="br0">
      <inkml:brushProperty name="width" value="0.35" units="cm"/>
      <inkml:brushProperty name="height" value="0.35" units="cm"/>
      <inkml:brushProperty name="color" value="#A15959"/>
    </inkml:brush>
  </inkml:definitions>
  <inkml:trace contextRef="#ctx0" brushRef="#br0">694 0 2577,'0'0'1905,"0"0"-800,0 0 591,0 0-479,0 0-17,-113 0-495,66 2 95,-10 3-560,-10 1-64,-9 3-176,-1 4-48,-4 5-880,-7 8-1809,1 8-3586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0T17:13:51.017"/>
    </inkml:context>
    <inkml:brush xml:id="br0">
      <inkml:brushProperty name="width" value="0.2" units="cm"/>
      <inkml:brushProperty name="height" value="0.2" units="cm"/>
      <inkml:brushProperty name="color" value="#994949"/>
    </inkml:brush>
  </inkml:definitions>
  <inkml:trace contextRef="#ctx0" brushRef="#br0">1 215 5442,'0'0'139,"0"0"53,0 0 297,0 0 113,9-17 41,-1-2-506,-5 12-109,0 0 0,1 0 0,-1 0 1,1 1-1,1-1 0,-1 1 1,1 0-1,0 0 0,1 0 1,-1 1-1,1 0 0,0 0 1,6-4-29,8-3 96,0 0 0,0 1 0,1 2 0,1 0 0,0 1 0,0 1 0,0 1 0,1 1 0,0 1 0,0 1 0,0 1 0,0 1 0,19 1-96,-35 1 29,1 1 0,-1-1 0,0 1 0,1 0 0,-1 1 0,0 0 0,0 0 0,0 1 0,-1-1 0,1 2 0,-1-1-1,0 1 1,0 0 0,0 0 0,-1 0 0,0 1 0,0 0 0,0 0 0,-1 0 0,0 0 0,0 1 0,0 0-29,4 7 17,-1 0 0,-1 1 0,0 0 1,-1 0-1,0 1 0,-1-1 0,-1 1 0,-1 0 0,0 0 1,-1 3-18,0-2 4,-2 0 1,0 1 0,-1-1-1,-1 0 1,0 0-1,-1-1 1,-1 1 0,-1-1-1,0 0 1,-1 0 0,-1 0-1,0-1 1,-1-1-1,-1 1 1,0-1 0,-1-1-1,-1 0 1,0-1 0,-2 2-5,-8 6 21,-1-2 0,-1 0 1,-1-1-1,0-1 1,-1-2-1,-15 6-21,-43 16-868,-42 9 868,91-33-485,24-8-2252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0T17:15:19.697"/>
    </inkml:context>
    <inkml:brush xml:id="br0">
      <inkml:brushProperty name="width" value="0.1" units="cm"/>
      <inkml:brushProperty name="height" value="0.1" units="cm"/>
      <inkml:brushProperty name="color" value="#994949"/>
    </inkml:brush>
  </inkml:definitions>
  <inkml:trace contextRef="#ctx0" brushRef="#br0">1288 859 7892,'0'0'1872,"0"0"-79,0 0-416,0 0-337,-138-110 81,67 40-145,-17-8-431,-20-12-273,-18-5-160,-24-8-112,-23-8-512,-26 3-1121,-35 14-2369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0T17:15:20.447"/>
    </inkml:context>
    <inkml:brush xml:id="br0">
      <inkml:brushProperty name="width" value="0.1" units="cm"/>
      <inkml:brushProperty name="height" value="0.1" units="cm"/>
      <inkml:brushProperty name="color" value="#994949"/>
    </inkml:brush>
  </inkml:definitions>
  <inkml:trace contextRef="#ctx0" brushRef="#br0">1703 17 8212,'0'0'1408,"-169"-15"401,41 13 32,-41 2-1025,-39 10-527,-40 21-177,-16 2-112,-1-6-1265,13-5-3201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0T17:15:20.897"/>
    </inkml:context>
    <inkml:brush xml:id="br0">
      <inkml:brushProperty name="width" value="0.1" units="cm"/>
      <inkml:brushProperty name="height" value="0.1" units="cm"/>
      <inkml:brushProperty name="color" value="#994949"/>
    </inkml:brush>
  </inkml:definitions>
  <inkml:trace contextRef="#ctx0" brushRef="#br0">741 1 8548,'0'0'1040,"-162"91"289,56-27-673,-10 9-544,-6 10-112,0 5-1296,10 0-5219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0T17:15:21.557"/>
    </inkml:context>
    <inkml:brush xml:id="br0">
      <inkml:brushProperty name="width" value="0.1" units="cm"/>
      <inkml:brushProperty name="height" value="0.1" units="cm"/>
      <inkml:brushProperty name="color" value="#994949"/>
    </inkml:brush>
  </inkml:definitions>
  <inkml:trace contextRef="#ctx0" brushRef="#br0">1 865 7091,'0'0'1969,"0"0"-1937,0 0 464,128-125 769,-37 57-241,27-12-287,25-14-241,30-4-352,36-1-48,25 4-16,22 9-80,-10 14-1745,-40 25-6242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0T17:15:21.994"/>
    </inkml:context>
    <inkml:brush xml:id="br0">
      <inkml:brushProperty name="width" value="0.1" units="cm"/>
      <inkml:brushProperty name="height" value="0.1" units="cm"/>
      <inkml:brushProperty name="color" value="#994949"/>
    </inkml:brush>
  </inkml:definitions>
  <inkml:trace contextRef="#ctx0" brushRef="#br0">1 54 4930,'0'0'881,"231"-26"1168,-82 13-1201,12 3-464,1 6-384,-13 4-96,-27 5-3970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0T17:15:22.383"/>
    </inkml:context>
    <inkml:brush xml:id="br0">
      <inkml:brushProperty name="width" value="0.1" units="cm"/>
      <inkml:brushProperty name="height" value="0.1" units="cm"/>
      <inkml:brushProperty name="color" value="#994949"/>
    </inkml:brush>
  </inkml:definitions>
  <inkml:trace contextRef="#ctx0" brushRef="#br0">0 1 5987,'0'0'1632,"185"135"-1231,-65-42 1792,27 15-1761,18 19-240,9 16-192,-3 8-176,-28 16-4322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0T17:20:10.06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149 14 1761,'0'0'229,"0"0"369,0 0 325,0 0-312,0 0 117,12-2 732,9-5-617,-2 3 1057,-41 22-804,0-4-876,2 0 1,0 2 0,1 0-1,0 1 1,1 1 0,-8 12-221,23-26-1,-1 1 0,0-1 0,1 1 0,0 0-1,0 0 1,1 1 0,0-1 0,-1 0 0,2 1 0,-1-1 0,1 1 0,-1 0 0,2 0 0,-1-1 0,1 1 0,-1 0 0,2 0 0,-1 0 0,1-1 0,0 1 0,0 0-1,0 0 1,1-1 0,0 1 0,0-1 0,0 1 0,1-1 0,0 0 0,0 0 0,0 0 0,3 3 1,9 8-5,0 0 0,1-1 1,1-1-1,1 0 0,0-1 0,0-1 0,1-1 1,1-1-1,0 0 0,0-2 0,20 6 5,25 6-3,1-2 0,1-4 1,19 0 2,75 6 50,127-3-50,168-15-392,-244-3-547,21 1-1964,-12 0-3748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0T17:20:11.2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4578,'0'0'144,"106"11"368,-27-4 385,16-1 47,13 1-287,6-3-465,8-4-144,-6 0-48,-12 0-1233,-23 3-5202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0T17:20:14.6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4178,'0'0'1104,"0"0"-639,0 0 735,76 136 1,-46-65-673,11 11-416,1 6-32,1 0-80,-2-7-400,-11-5-3202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0T14:46:33.535"/>
    </inkml:context>
    <inkml:brush xml:id="br0">
      <inkml:brushProperty name="width" value="0.35" units="cm"/>
      <inkml:brushProperty name="height" value="0.35" units="cm"/>
      <inkml:brushProperty name="color" value="#A15959"/>
    </inkml:brush>
  </inkml:definitions>
  <inkml:trace contextRef="#ctx0" brushRef="#br0">545 113 3698,'0'0'1232,"0"0"-223,-112-17-177,74 10 16,-7 0-255,-8-3 15,-6-6-416,-12-4-192,-8 0-1569,-9 5-3105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0T17:18:35.02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1 771 3410,'0'0'939,"0"0"112,0 0 360,0 0 214,0 0-617,0 8-594,0-4-382,1 0-1,-1 0 1,1 0 0,0 0-1,0 0 1,1 0 0,-1 0-1,1 0 1,0 0 0,0 0 0,0-1-1,0 1 1,1-1 0,0 1-32,4 5 87,1-1-1,0 0 1,1 0 0,0-1 0,6 4-87,17 10 241,0-3 0,2 0 0,5 0-241,25 8 84,0-3 0,2-3 0,1-3 0,0-2 0,1-4 0,47 2-84,66-3 435,172-13-435,-183-9 50,-2-8 1,0-6-1,159-48-50,482-178 3,-315 90 32,722-165-6,-820 246-22,2 17 0,53 13-7,-147 32 22,1 13 1,134 20-23,-255 3 134,-1 8 0,87 26-134,-149-22-997,-1 5 1,-2 6-1,-1 5 0,14 13 997,30 29-6667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0T17:18:49.69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1 3666,'0'0'864,"0"0"-80,0 0 545,0 0-417,0 0-351,41 117 79,-21-75 80,4 11-496,5 5-63,-1 1 63,1 1 16,-3-3-176,3-6-32,-3-1 0,1-8-32,-3-7-80,-6-4-1777,-6-7-5202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0T17:18:50.371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221 1 2097,'0'0'1777,"0"0"-913,0 0 193,0 0 79,0 0-207,0 0-353,-63 131-112,46-85-192,-3 4-128,0-3-128,-3 4 32,1-1-48,2-3-48,1-1-128,3-7-2769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0T17:18:51.19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149 93 3153,'0'0'1062,"0"0"149,0 0-226,0 0-182,0 0-109,-9 14-70,5-7-490,-30 56 512,32-58-621,0 0 1,0 0-1,1 0 1,-1 0-1,1 0 1,0 1-1,1-1 1,-1 0-1,1 1 1,0-1-1,0 0 0,1 1 1,0-1-1,1 4-25,-1-6-1,1 0 0,0 0 0,0-1-1,0 1 1,0-1 0,0 1-1,0-1 1,1 0 0,-1 0 0,1 0-1,0 0 1,-1-1 0,1 1 0,0-1-1,0 1 1,0-1 0,0 0-1,0 0 1,0 0 0,1-1 0,-1 1-1,3-1 2,12 3-11,0-1 0,1-1 0,6-1 11,-23 0 0,24 0 1,-10 1-16,-1-1 1,0 0-1,1-2 1,-1 0-1,11-3 15,-22 4-11,1 0 1,-1-1-1,1 0 0,-1 0 0,0 0 0,0-1 1,0 1-1,0-1 0,0 0 0,-1 0 0,1-1 0,-1 1 1,0-1-1,0 1 0,0-1 0,0 0 0,-1 0 1,1-1-1,-1 1 0,1-3 11,1-6 48,1 0 1,-2-1-1,0 1 0,-1-1 0,0 0 1,-1 0-1,0 1 0,-1-1 1,-1 0-1,-1-7-48,1 18 65,0 0 0,0 0 0,0 0 0,-1 1 0,1-1 1,0 0-1,-1 1 0,0-1 0,0 1 0,0 0 0,0-1 0,0 1 0,0 0 1,-1 0-1,1 0 0,0 1 0,-1-1 0,0 1 0,1-1 0,-1 1 0,0 0 1,0 0-1,0 0 0,0 0 0,0 0 0,0 1-65,-16-4 198,1 0 0,-1 2 0,-17 0-198,18 1-33,-16-3-33,11 2 129,1 0 1,-1 1-1,-21 3-63,38-2-82,0 1 0,1 0 0,-1 0 0,0 0 0,1 1 0,-1 0 0,1 0 0,0 1 0,0-1 0,0 1 0,0 0 0,0 1 0,0-1 0,1 1 0,0 0 0,-1 0 0,-1 3 82,-20 33-2596,1 11-3145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0T17:18:38.15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 0 1745,'0'0'1219,"0"0"86,0 0 10,0 0-291,0 0-495,-1 0-510,1 0-1,0 0 1,0 0 0,-1 0 0,1 0 0,0 0 0,0 0 0,-1 1 0,1-1 0,0 0 0,0 0-1,-1 0 1,1 0 0,0 0 0,0 0 0,0 0 0,-1 1 0,1-1 0,0 0 0,0 0 0,0 0-1,-1 0 1,1 1 0,0-1 0,0 0 0,0 0 0,0 1 0,0-1 0,-1 0 0,1 0 0,0 0-1,0 1 1,0-1 0,0 0 0,0 0 0,0 1 0,0-1 0,0 0 0,0 1 0,0-1 0,0 0-1,0 0 1,0 1 0,0-1 0,0 0 0,0 0 0,1 1-19,1 7 344,1 0 0,0 0 1,0-1-1,1 1 0,0-1 0,5 7-344,12 23 518,9 38 548,7 29-1066,-23-59 56,2 1 0,2-2 0,2 0 1,1-1-1,22 29-56,-15-37 5,-26-33-26,0 0 1,0 0-1,0-1 1,0 1 0,0 0-1,0-1 1,1 1-1,-1-1 1,0 0-1,1 1 1,-1-1 0,1-1-1,0 1 1,-1 0-1,1 0 21,-1-3 2,-1 0 0,0 0 0,0 1 0,0-1 0,0 0 0,0 0 0,0 0 0,0 0 0,0 0 0,-1 0 0,1-1 0,-1 1 0,0 0 0,1-1-2,0-4 23,45-132 117,28-50-140,-15 41 20,-56 140 9,0-1 1,0 0-1,-1-1 0,0 1 1,-1 0-1,0 0 1,0-1-1,-1 0-29,-1 10 10,-1 0 0,1 0 0,-1 0 0,0 0 1,1 0-1,-1 1 0,1-1 0,-1 1 0,1-1 0,0 1 0,-1-1 1,1 1-1,-1 0 0,1 0 0,-1 0-10,-8 15 8,1 0 1,0 1-1,2 0 1,0 0-1,0 1 1,2 0-1,0 0 0,1 0-8,-11 35 32,-88 274-88,97-282-1364,9-45-3323,6 0 1269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0T17:18:39.58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62 27 816,'0'0'3671,"0"0"-2366,-1 15-257,0 53-255,1-63-763,0 1-1,0-1 1,1 0 0,0 0 0,0 0-1,0 0 1,0-1 0,1 1 0,0 0-1,0 0 1,0-1 0,1 1 0,-1-1-1,1 0 1,0 0 0,0 0 0,1 0-1,-1 0 1,1-1 0,0 1 0,0-1-1,0 0 1,0 0 0,0-1 0,4 2-30,0 0 16,1 0 1,-1-1 0,1 0-1,0-1 1,0 0 0,0 0-1,0-1 1,0 0 0,1-1-1,-1 0 1,0 0 0,0-1-1,1 0-16,-7 0 72,0 0 0,0 0-1,0-1 1,0 1-1,0 0 1,-1-1 0,1 0-1,0 0 1,-1 0 0,1 0-1,-1 0 1,0 0 0,0-1-1,1 1 1,-2-1 0,1 0-1,0 1 1,0-1-1,-1 0 1,0 0 0,1 0-1,-1 0 1,-1 0 0,1 0-1,0 0 1,0-3-72,0 2 104,0 0-1,-1 0 1,1-1-1,-1 1 1,0 0 0,0 0-1,0-1 1,-1 1-1,1 0 1,-1 0 0,0 0-1,0-1 1,-1 1-1,1 0 1,-1 1 0,0-1-1,0 0 1,0 0-1,-3-2-103,0 1 75,1 1-1,-1 1 1,-1-1 0,1 0-1,0 1 1,-1 0-1,0 1 1,0-1-1,0 1 1,0 0 0,0 0-1,0 1 1,-6-1-75,-11 0 120,-1 0 1,1 2-1,-4 0-120,-3 1 38,27-1-36,0 0 0,0 0-1,0 0 1,0 1 0,0-1 0,0 1 0,0 0 0,0 0 0,0 0-1,1 0 1,-1 0 0,0 1 0,1-1 0,-1 1 0,1 0-1,-1 0 1,1 0 0,0 0 0,0 0 0,0 0 0,0 1-1,0-1 1,0 1 0,1-1 0,-1 1 0,1-1 0,-1 4-2,-1 0 6,1 1-1,1 0 1,-1 0 0,1 0 0,0 0 0,1 0 0,0 0 0,0 0 0,0 0 0,1 1 0,1 3-6,-2-8-5,1-1 0,0 0 0,1 1 0,-1-1-1,0 0 1,1 0 0,-1 0 0,1 0 0,-1 0 0,1 0 0,0 0 0,0 0 0,0-1 0,0 1 0,0-1 0,0 1 0,1-1 0,-1 0 0,0 0 0,1 0 0,-1 0 0,1 0 0,-1-1 0,1 1 0,-1-1 0,1 0 0,0 1 5,14 1-44,-1 0 0,1-1 1,14-2 43,-17 1-11,-6 0 5,0-1-1,0 0 0,0 0 0,0-1 1,-1 0-1,1 0 0,0-1 0,-1 0 1,0-1-1,0 1 0,0-1 1,0-1-1,1 0 7,-4 2-2,0 0 0,0-1 0,0 1 0,0-1 0,0 0 0,-1 0 0,0 0 0,0-1 0,0 1 0,-1-1-1,1 1 1,-1-1 0,0 0 0,0 0 0,-1 0 0,1 0 0,-1 0 0,0 0 0,-1-1 0,1-2 2,-1 5 8,0-1 0,0 1 0,0-1-1,-1 1 1,0-1 0,1 1 0,-1-1 0,0 1 0,0 0-1,-1-1 1,1 1 0,-1 0 0,0 0 0,0 0 0,0 0-1,0 1 1,0-1 0,-1 0-8,0 0 14,-1 0 1,0 1-1,0-1 0,0 1 1,0 0-1,0 1 0,0-1 1,0 1-1,0-1 0,-1 1 1,1 0-1,0 1 0,-1-1 1,-3 1-15,2-1 15,0 1-1,0 0 1,0 0 0,0 0 0,-1 1 0,1 0 0,0 0 0,0 1 0,0-1 0,1 1-1,-1 1 1,0-1 0,1 1 0,-4 2-15,5-2-1,1 0 1,0 0-1,0 0 0,0 0 1,1 0-1,-1 1 1,1-1-1,0 1 0,0 0 1,0 0-1,0-1 0,1 1 1,-1 0-1,1 1 0,0-1 1,0 0-1,1 0 0,-1 0 1,1 1-1,0-1 0,0 3 1,1-5-6,-1-1-1,0 1 0,1-1 0,-1 1 0,1-1 1,0 1-1,0-1 0,-1 1 0,1-1 0,0 0 1,0 1-1,0-1 0,0 0 0,1 0 0,-1 0 1,0 0-1,0 0 0,1 0 0,-1 0 0,1 0 0,-1-1 1,0 1-1,1 0 0,-1-1 0,1 1 0,0-1 1,-1 0-1,1 1 0,-1-1 0,1 0 0,0 0 1,-1 0 6,63 3-122,-53-4 75,-10 1 42,0 0 1,0 0 0,0 0 0,0 0 0,0 0-1,0 0 1,0-1 0,0 1 0,0 0 0,-1-1-1,1 1 1,0-1 0,0 1 0,0-1 0,0 1-1,-1-1 1,1 0 0,0 1 0,-1-1 0,1 0-1,0 1 1,-1-1 0,1 0 0,-1 0-1,1 0 1,-1 0 0,0 1 0,1-2 4,0-1 1,0 0 1,-1 0-1,1-1 1,0 1-1,-1 0 0,0-1 1,0 1-1,0-1 1,-1-1-2,1-1 11,-1 0 1,0 0-1,-1 0 1,1 0-1,-1 0 1,0 1 0,0-1-1,-1 1 1,0-1-1,-1 0-11,1 3 22,0-1 0,-1 1 0,0 0 0,1 0 0,-1 1-1,0-1 1,-1 1 0,1 0 0,0 0 0,-1 1 0,1-1-1,-1 1 1,1 0 0,-1 0 0,0 0 0,1 1 0,-1-1 0,0 1-1,0 0 1,1 1 0,-3-1-22,5 1 2,0 0 1,0-1-1,-1 1 0,1 0 0,0 0 1,1 0-1,-1 1 0,0-1 0,0 0 1,0 1-1,1-1 0,-1 1 0,1-1 0,-1 1 1,1 0-1,0 0 0,-1-1 0,1 1 1,0 0-1,0 0 0,0 0 0,1 0 1,-1 1-1,0-1 0,1 0 0,0 0 1,-1 0-1,1 2-2,-6 65-92,6-65 45,0 0 1,0 0-1,0 0 1,1 0-1,0 1 0,0-1 1,0-1-1,0 1 1,1 0-1,-1 0 1,1 0-1,0-1 0,0 1 1,1-1-1,0 2 47,-1-3-115,0-1 0,0 1 0,0 0 0,0-1 1,0 1-1,0-1 0,0 0 0,1 0 0,-1 0 0,1 0 0,-1 0 0,1 0 0,-1-1 0,1 1 0,-1-1 0,1 0 0,0 0 0,-1 0 0,1 0 0,-1 0 0,1 0 0,0-1 0,-1 1 0,1-1 0,0 0 115,-2 1-27,0-1 0,1 0-1,-1 1 1,0-1-1,0 0 1,0 0-1,0 0 1,0 0-1,0 0 1,0 0-1,0 0 1,0 0-1,-1 0 1,1 0-1,0 0 1,-1 0-1,1-1 1,-1 1-1,1 0 1,-1 0-1,1-1 1,-1 1-1,0 0 1,0-1 0,0 1-1,1-1 28,0-41-265,-1 32 233,-1 9 76,0 0 1,1 0-1,-1 0 0,0 0 0,0 0 0,0 0 0,0 0 0,0 1 0,0-1 1,-1 0-1,1 1 0,0-1 0,-1 0 0,0 1 0,1 0 0,-1-1 0,0 1 1,0 0-1,1 0 0,-1 0 0,0 0 0,0 0 0,0 0 0,0 1 0,0-1 1,-1 1-1,1-1 0,0 1 0,-1 0-44,-7-2 238,1 1 1,0-1-1,-1 2 1,1-1-1,-1 2 1,-4-1-239,13 1 3,-1-1-1,1 1 1,-1 0-1,1-1 1,0 1 0,-1 0-1,1 0 1,0 0 0,0 0-1,0 0 1,0 0-1,-1 0 1,1 0 0,1 0-1,-1 1 1,0-1-1,0 0 1,0 1 0,1-1-1,-1 1 1,0-1 0,1 0-1,0 1 1,-1-1-1,1 1 1,0-1 0,0 1-1,0 0 1,0-1 0,0 1-1,0-1 1,0 1-1,0-1 1,0 1 0,1-1-1,-1 1 1,1-1-1,-1 1 1,1-1 0,0 0-1,0 1 1,-1-1 0,1 0-1,0 1 1,0-1-1,0 0 1,0 0 0,0 0-1,1 0 1,-1 0 0,0 0-1,0 0 1,1-1-1,-1 1 1,1 0-3,8 2-17,0 0 0,0-1 1,0-1-1,0 0 0,0 0 0,0-1 1,5 0 16,-13 0-4,0 0 1,0 0 0,0 0 0,1-1 0,-1 1 0,0-1 0,0 1 0,0-1 0,0 0 0,0 1 0,-1-1 0,1 0 0,0 0 0,0 0 0,0-1 0,-1 1 0,1 0 0,-1-1 0,1 1 0,-1-1 0,0 1 0,1-1 0,-1 0 0,0 0 0,0 1 0,0-1 0,0 0 0,0 0-1,-1 0 1,1 0 0,-1 0 0,1 0 0,-1 0 0,1 0 0,-1 0 0,0-2 3,-1 2 17,1 1 0,-1-1 1,0 0-1,1 1 0,-1-1 0,0 1 0,0-1 0,0 1 0,0-1 1,0 1-1,-1-1 0,1 1 0,0 0 0,-1 0 0,1 0 0,-1 0 1,1 0-1,-1 0 0,1 0 0,-1 0 0,0 0 0,1 1 0,-1-1 1,0 1-1,0-1 0,1 1 0,-1 0 0,-1 0-17,-2-1 31,0 0 0,0 0 0,0 0 0,0 1 0,0 0 0,0 0 0,0 1 0,0-1 0,0 1 0,-3 1-31,7-1-42,-1-1 0,1 1-1,0 0 1,0 0 0,0 0 0,0 0 0,0 1 0,0-1-1,0 0 1,0 0 0,1 1 0,-1-1 0,0 0 0,1 1-1,-1-1 1,1 0 0,-1 1 0,1-1 0,0 1 0,0-1-1,0 1 43,-1 2-251,-5 24-2862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0T17:19:10.6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75 0 2305,'0'0'1545,"0"0"-243,0 0 48,0 0-211,0 0-155,-4 2-250,0-1-585,1 1 1,-1 0 0,1 0-1,-1 0 1,1 0-1,0 1 1,0-1-1,0 1 1,0 0-1,0-1 1,1 2-1,-1-1 1,1 0-1,0 0 1,0 1 0,0-1-1,0 1 1,1 0-1,0-1 1,-1 2-150,-2 6 85,1 0 0,0 0 1,1 0-1,0 0 1,1 0-1,0 1 0,1 0-85,0-10-4,1 0 0,-1 0-1,1 0 1,0 0 0,0 0-1,-1-1 1,1 1 0,0 0 0,1 0-1,-1-1 1,0 1 0,0-1-1,1 1 1,-1-1 0,1 1-1,-1-1 1,1 0 0,0 0 0,-1 0-1,1 0 1,0 0 0,0 0-1,0 0 1,-1-1 0,1 1 0,0-1-1,0 1 1,0-1 0,0 0-1,0 0 1,2 0 4,13 3-26,-1-2 0,1 0 0,10-1 26,-15-1-16,-5 1-231,0-1 0,0 0-1,0-1 1,-1 1-1,1-1 1,-1-1 0,1 1-1,-1-1 1,0 0-1,0-1 1,0 1 0,0-1-1,-1 0 1,0-1-1,2 0 248,10-12-3406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0T17:19:15.57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956 529 6771,'0'0'688,"0"0"1009,-158-80-560,78 36-161,-19-7-752,-15-11-128,-6-6-96,-8-7-432,-1 0-1985,1 1-6323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0T17:19:16.04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4 665 5619,'0'0'1792,"0"0"-367,0 0-416,-4-129-145,4 52-464,2-16-368,25-22-32,5-10-224,-1-1-4866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0T17:19:16.5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0 647 6003,'0'0'368,"0"0"1233,131-121-305,-48 55-719,21-15-225,18-14-288,12-7-64,-6 5-865,-18 12-7747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0T14:47:08.213"/>
    </inkml:context>
    <inkml:brush xml:id="br0">
      <inkml:brushProperty name="width" value="0.2" units="cm"/>
      <inkml:brushProperty name="height" value="0.2" units="cm"/>
      <inkml:brushProperty name="color" value="#A15959"/>
    </inkml:brush>
  </inkml:definitions>
  <inkml:trace contextRef="#ctx0" brushRef="#br0">0 1 5346,'4'18'502,"4"13"-90,2-1-1,1 1 1,1-2-1,1 1 1,2-2 0,1 0-1,8 9-411,0-7 80,2-1 0,1-1 1,1-2-1,1 0 0,2-2 0,0-1 0,1-2 0,2-1 0,7 2-80,77 35 138,1-6 0,14-1-138,-117-44 38,141 49 189,3-8-1,2-6 0,2-8 1,1-7-1,1-7 0,11-6-226,258-3 638,198-29-638,433-66 903,-495 35-878,1171-52 313,-1067 96-121,393 57-217,-115 55 218,248 89-218,-136 28-1289,-11 39-3389,-532-118-815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0T17:19:21.13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714 335 3922,'0'0'1665,"0"0"-65,0 0 385,0 0-928,0 0-65,-142-57-288,85 36-95,-8-5-433,-6-2-64,-2-8-112,-5-8-48,-1-4-448,4 6-1841,2 9-3122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0T17:19:21.6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33 451 4738,'0'0'1617,"0"0"352,0 0-769,0 0-719,0 0-273,0 0-80,-33-139-64,33 76 16,0-4-64,0-1-32,6 6-1153,11 10-3345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0T17:19:21.9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1 337 4578,'0'0'624,"0"0"497,0 0 464,120-124-865,-73 80-480,5-5-160,5 1-80,-2 8-48,-6 9-2993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0T17:19:22.26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0 103 3650,'0'0'160,"0"0"1136,137-43-63,-85 28-689,1 2-288,0 0-256,-2 2-48,-4 4-3249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0T17:19:23.4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1 560,'0'0'32,"0"0"-32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0T17:19:24.5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114 265 3810,'0'0'1360,"0"0"174,0 0-117,0 0-443,0 0-395,-1 14-315,-6 43-139,7-36 194,4-20 627,-4-2-888,1-1 1,0 1-1,-1-1 1,0 1-1,1-1 1,-1 0-1,0 1 1,0-1-1,0 0 1,0 1-1,0-1 1,0 0-1,0 1 1,-1-2-59,-5-13 97,0 1 0,-1 1 0,0-1 1,-2 1-1,-8-11-97,10 16 44,0-1-1,1 0 1,0 0 0,0-1 0,1 1-1,1-1 1,0 0 0,0 0 0,1-1 0,0 1-1,1-1 1,0-8-44,1 15 1,1 1 0,0-1 1,1 1-1,-1-1 0,1 1 0,0 0 0,0-1 0,0 1 1,0 0-1,1 0 0,0-1 0,0 1 0,1-1-1,-1 2 1,0 1 0,0 0 0,1 1 0,-1-1 0,1 0 0,-1 0 0,1 1 0,-1 0 0,1-1 0,0 1-1,-1 0 1,1 0 0,0 1 0,0-1 0,0 0 0,0 1 0,0 0 0,0 0 0,0 0 0,0 0 0,0 0-1,2 1 5,0-1 0,0 1 1,0 0-1,-1 0 1,1 1-1,0-1 0,0 1 1,-1 0-1,1 1 1,-1-1-1,0 1 0,0-1 1,0 1-1,0 1 1,0-1-1,-1 0 0,1 1 1,-1 0-1,0 0 1,0 0-1,0 0 0,-1 0 1,1 1-1,-1-1 1,0 1-1,0 0 0,-1-1 1,0 1-1,1 1-5,2 9 18,0 2 0,-1-1 0,0 0-1,-1 1 1,-1-1 0,-1 1 0,0-1 0,-2 8-18,1-20 1,1 0 1,-1 0-1,0-1 1,0 1-1,-1 0 1,1-1-1,-1 1 1,0-1-1,0 0 1,-1 2-2,-4 8-2,6-13-33,6-9-176,18-18 206,1 2-1,1 0 1,1 2-1,1 1 0,1 1 1,1 1-1,1 2 0,0 0 1,7 0 5,-15 13 13,-21 6-12,-1-1 0,0 0 0,1 0 0,-1 0 1,0 1-1,1-1 0,-1 0 0,0 0 0,0 1 0,0-1 1,1 0-1,-1 1 0,0-1 0,0 0 0,0 1 1,0-1-1,1 0 0,-1 1 0,0-1 0,0 0 1,0 1-1,0-1 0,0 1 0,0-1 0,0 0 1,0 1-1,0-1 0,0 0 0,0 1 0,0-1 0,0 0 1,-1 1-1,1-1-1,-1 5 6,-1-1 0,0 0 0,0 0 0,0 0 1,0 0-1,-1-1 0,1 1 0,-2 0-6,-42 48 72,-53 44-72,49-50-15,3 3 1,-4 7 14,42-38-1431,9-18 1302,1 1 0,-1-1 0,0 0 0,0 1 0,0-1-1,0 0 1,0 1 0,1-1 0,-1 0 0,0 0 0,0 1-1,1-1 1,-1 0 0,0 0 0,0 1 0,1-1 0,-1 0-1,0 0 1,1 0 0,-1 0 0,0 1 0,0-1-1,1 0 1,-1 0 0,0 0 0,1 0 0,-1 0 0,1 0-1,-1 0 1,0 0 0,1 0 0,-1 0 0,0 0 0,1 0-1,-1 0 1,0 0 0,1 0 0,-1 0 0,0 0 0,1-1-1,-1 1 1,0 0 0,0 0 0,1 0 0,-1-1 0,0 1-1,1 0 1,-1 0 0,0 0 0,0-1 129,13-7-2695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0T17:19:25.77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1 137 224,'0'0'1113,"0"0"-297,0 0-104,0 0-18,0 0-54,18-13 1129,-14 14-1683,0-1 0,0 1-1,0-1 1,0 1 0,0 0 0,-1 0 0,1 1-1,0-1 1,-1 1 0,1 0 0,-1 0-1,1 0 1,-1 1 0,0-1 0,0 1 0,0-1-1,0 1 1,-1 0 0,1 0 0,-1 1 0,0-1-1,1 0 1,-2 1 0,1-1 0,0 1-1,0 2-85,-1-5 27,-1-1-32,2-27-149,-1 24 219,0-1 0,-1 1 0,1 0-1,-1-1 1,0 0 0,0 1 0,0-1-1,0 1 1,-1-1 0,0 1 0,1 0 0,-1-1-1,0 1 1,-1-1 0,1 1 0,-1 0-1,1 0 1,-1 0 0,0 0 0,-2-3-65,1 3 65,-2-4 20,-1 0 1,0 0-1,0 1 0,-1 0 0,0 0 1,0 1-1,0-1 0,-1 2 0,0-1 0,-6-2-85,13 12 61,0 1 0,1-1 0,0 1 0,0-1 1,0 1-1,0-1 0,1 1 0,1 2-61,2 6 12,0 0 0,2-1 1,0 0-1,0 0 1,1-1-1,0 1 1,4 2-13,-6-8-9,-1-1 0,1 0 0,0 0 0,1 0 0,0-1 0,-1 0 0,2 0 1,-1 0-1,0-1 0,1 0 0,0 0 0,0-1 0,0 0 0,2 0 9,-8-2-92,-1-1 1,1 0-1,0 1 0,0-1 0,-1 0 1,1 0-1,0 0 0,0 0 0,0 0 0,-1 0 1,1 0-1,0 0 0,0 0 0,-1 0 1,1 0-1,0 0 0,0 0 0,-1-1 0,1 1 1,0 0-1,0 0 0,-1-1 0,1 1 1,0-1-1,-1 1 0,1-1 0,-1 1 1,1-1-1,0 1 0,-1-1 0,1 1 0,-1-1 1,1 0-1,-1 1 0,0-1 0,1 0 1,-1 1-1,0-1 92,1-3-54,-1 1 1,1 0-1,-1 0 1,0 0-1,0-1 0,-1 1 1,1 0-1,0 0 1,-1 0-1,-1-3 54,-2-10 158,-2 1-1,0 0 0,0 0 1,-2 0-158,1 1 305,-2 1 0,1 0 0,-2 0 0,0 1 0,0 0 0,-1 1 0,0 0 0,-1 1 0,-5-3-305,6 9 539,11 13-200,14 14-259,22 5-182,-27-22-610,-1 1 0,0-1 1,0 2-1,0-1 0,1 3 712,15 23-5394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0T17:19:40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 2577,'0'0'638,"0"0"-46,0 0 518,0 0-131,0 0-181,0 0 189,0 0 136,0 0-165,-3 16 248,-4-3-1093,-1-1-1,0 0 1,0 0 0,-6 4-113,11-12-67,1-1 0,-1 1 0,-1-1 0,1 0 0,0 0 0,-1-1 0,1 1 0,-1-1 0,0 1 0,0-1 0,0 0 0,0-1 0,0 1 0,-1-1-1,1 0 1,0 0 0,-2 0 67,9-2-60,0-1-1,0 0 1,0 0-1,-1 0 0,1 0 1,0 0-1,-1-1 0,0 1 1,0-1-1,2-1 61,3-4-133,6-5 54,-6 5 88,1 0 0,0 0 0,1 1 0,0 1 0,0-1 0,0 1 0,2 0-9,-10 6 46,0 1 0,-1-1-1,1 1 1,0-1-1,0 1 1,-1 0 0,1-1-1,-1 1 1,1 0-1,-1-1 1,1 1-1,-1 0 1,1-1 0,-1 1-1,1 0 1,-1 0-1,0 0 1,1 0 0,-1-1-1,0 1 1,0 0-1,0 0 1,0 0 0,0 0-1,0 0 1,0 0-1,0-1 1,0 1 0,0 0-1,0 0-45,1 33 204,-1 25-31,-3-1 1,-5 23-174,7-67-131,1-12-3140,0-2-736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0T17:21:13.2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2157 775 10037,'0'0'272,"-161"-101"-32,37 37 992,-39-5 81,-46-5-513,-42-8-351,-27-9-449,-25-14-369,-19-1-2656,-23 24-7604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0T17:21:15.96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1762 6 6163,'0'0'1456,"-153"-6"113,36 6-224,-38 11-545,-34 26-47,-31 9-529,-8 1-112,13-3-112,24-11-433,32-11-2672,25-4-4370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0T15:13:58.033"/>
    </inkml:context>
    <inkml:brush xml:id="br0">
      <inkml:brushProperty name="width" value="0.2" units="cm"/>
      <inkml:brushProperty name="height" value="0.2" units="cm"/>
      <inkml:brushProperty name="color" value="#A15959"/>
    </inkml:brush>
  </inkml:definitions>
  <inkml:trace contextRef="#ctx0" brushRef="#br0">1581 12 6419,'0'0'280,"-27"-2"-42,-8-1-22,-12-1 628,0 2 0,-16 2-844,40 3 233,1 0-1,-1 1 1,1 1-1,0 1 1,0 1 0,1 1-1,0 1 1,0 1-1,1 1 1,0 1-1,1 0 1,0 1-1,-12 13-232,-12 11 118,2 2-1,2 2 0,1 1 1,2 3-1,2 1-117,-33 52 224,4 3 0,4 3 0,5 2-1,5 2 1,5 2 0,4 2-224,1 15 122,5 2 0,6 1 0,6 1 0,5 1 0,5 37-122,4 27 77,10 0 1,7-1-1,18 67-77,33 118-76,33 261-400,-76-471 252,-8 1 0,-12 133 224,-5-218 36,-3 0 1,-5 0 0,-3-2-1,-4 0 1,-4-1 0,-3-2-1,-3-1 1,-4-1 0,-4-2-1,-3-2 1,-3-2 0,-54 64-37,80-109 36,-23 25-54,43-53-310,2 2 293,-1 0-1,1-1 0,0 1 0,-1-1 0,1 1 1,0 0-1,0-1 0,0 0 0,0 1 0,1-1 1,-1 0-1,0 1 0,0-1 0,1 0 0,-1 0 1,1 0-1,-1 0 0,1 0 0,-1 0 1,1-1-1,0 1 0,-1 0 0,1-1 0,1 1 36,9 5-29,62 39 199,-14-10-114,-1 3 0,-3 2 1,47 43-57,-57-36 13,-1 2 1,-3 2 0,-1 2 0,-4 2 0,-1 1-1,-3 2 1,4 15-14,9 28 103,-5 2 0,-4 1 0,22 106-103,-38-110 51,-5 2-1,-3 0 0,-6 0 1,-3 0-1,-6 1 1,-3 0-1,-6-1 0,-3-1 1,-10 24-51,-61 243 274,-83 426 146,140-617-413,9 1 0,7 0 0,9 100-7,7-209-14,2-1 1,4 1 0,2-2 0,3 1-1,3-2 1,3 0 0,3-2 0,15 26 13,-15-41-18,2-2 0,3 0 0,1-2 0,2-1 0,2-2 0,2-1 0,2-2 0,1-1 0,2-2 0,41 27 18,-10-17-300,2-3 0,2-3-1,2-4 1,1-3 0,1-4-1,2-3 1,0-4-1,30 2 301,37 1-513,0-6-1,1-7 0,1-7 0,49-8 514,-91-3-1438,0-5 0,-1-5 0,-1-4 0,37-15 1438,2-10-4103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0T17:21:16.3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1520 0 7203,'0'0'913,"-122"55"495,32-7-191,-38 23-737,-39 31-64,-50 39-304,-29 39-112,-23 34-592,-11 11-3474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0T17:21:18.36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1 702 2081,'0'0'277,"0"0"220,0 0 18,0 0-251,0 0-176,7-13 69,-4 9-135,0-2 40,1-1 0,1 0 0,-1 1 0,1 0-1,0 0 1,0 0 0,1 1 0,0 0 0,0 0 0,0 0-1,1 1 1,-1 0 0,1 0 0,0 1 0,1-1-62,424-157 1000,6 19 1,6 19-1,153-11-1000,-369 93-1923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0T17:21:22.3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155 211 1072,'0'0'1068,"0"0"-591,0 0 153,0 0 165,-17-1-96,-15-2-420,-30-4 659,19 5 2540,43 2-3029,64-6-538,1-4 1,61-17 88,-45 8 155,424-75 448,-351 73-2276,0 8 1,54 6 1672,-83 7-6097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0T17:21:23.01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13 0 960,'0'0'1905,"0"0"-896,0 0 207,0 0-111,0 0-49,0 0-1040,-12 11 80,18 2-96,28 9 465,19 13 47,25 12 672,23 16-928,21 14-79,17 14-145,3 13-32,-10 15-96,-22 15-2834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0T17:21:25.59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0 206 288,'0'0'3794,"0"0"-2540,0 0-384,0 0 541,6-2-544,31-18-609,1 3 1,2 0-1,-1 3 1,12-2-259,167-38 932,-211 52-900,123-22 233,0 6 0,1 5-1,0 6 1,17 6-265,-144 1-56,39 4-214,-42-4 137,0 0 0,0 1 0,0-1 0,0 0 0,0 1 1,0-1-1,0 1 0,0 0 0,0-1 0,0 1 0,0 0 1,0 0-1,0-1 0,-1 1 0,1 0 0,0 0 0,-1 0 1,1 0-1,0 0 0,-1 0 0,1 0 0,-1 0 0,0 0 0,1 1 1,-1-1-1,0 0 0,0 0 0,1 0 0,-1 0 0,0 0 1,0 1 132,0 11-3223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0T17:21:26.5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225 831 224,'0'0'608,"0"0"-290,0 0-131,0 0 197,0 0-115,-9 3 190,-1 1-280,0 0 709,-1 0 0,0 0 0,0-1 0,0-1 0,0 0 0,-1 0-888,12-2 80,0-7 221,-2-48 157,-2 1-1,-2-1 0,-3 1 1,-8-23-458,-12-30 1561,-32-73-1561,66 186-73,0 0 1,1 0-1,0 0 0,0-1 0,0 0 1,0 0-1,1 0 0,3 1 73,16 13-34,72 57 223,226 185-13,-317-255-171,-6-4-3,1 0 0,0 0 0,1 0 0,-1 0 0,0-1 1,0 1-1,1-1 0,-1 1 0,1-1 0,-1 0 0,1 0 0,-1 0 0,3 0-2,-2-18-133,-5-76 366,-4 0 1,-8-32-234,1 16 37,6 0 0,4-47-37,3 155-56,0 1-120,13 59-98,-10-49 233,46 111 831,58 107-790,-88-193-527,2-1-1,1-1 1,1 0-1,2-2 0,1-1 1,2-1-1,1-2 1,19 15 527,-11-14-5043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0T17:21:27.1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1 464 6211,'0'0'531,"0"0"-8,0 0 320,0 0-288,0 0-294,18-16-146,127-110 304,-83 70-310,1-2 21,3 2 0,2 3 0,67-39-130,-134 92 7,-1-1 1,1 1 0,0-1 0,0 0 0,-1 1 0,1 0 0,0-1-1,0 1 1,0-1 0,0 1 0,0 0 0,0 0 0,-1-1 0,1 1-1,0 0 1,0 0 0,0 0 0,0 0 0,0 0 0,0 0 0,0 0-1,0 0 1,0 1 0,0-1 0,0 0 0,-1 1 0,1-1-1,0 0 1,0 1 0,0-1 0,0 1 0,-1-1 0,1 1 0,0-1-1,0 1-7,0 2 49,0-1 0,0 1 0,0 0 0,-1-1 0,1 1 0,0-1 0,-1 1 0,0 0 0,0 0 0,0-1 0,0 1-1,0 0 1,0 0-49,-3 19 407,-1 0 0,-1 0 0,-1 3-407,5-22 32,-4 16 25,-12 43 325,4-1 0,-1 17-382,12-60-208,0 0 0,1 0 0,1 0 0,1 0 0,1 1 0,0-2 0,1 1 0,1 0 0,1-1 0,1 5 208,13 26-3946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0T17:30:12.529"/>
    </inkml:context>
    <inkml:brush xml:id="br0">
      <inkml:brushProperty name="width" value="0.05" units="cm"/>
      <inkml:brushProperty name="height" value="0.05" units="cm"/>
      <inkml:brushProperty name="color" value="#994949"/>
    </inkml:brush>
  </inkml:definitions>
  <inkml:trace contextRef="#ctx0" brushRef="#br0">40 43 704,'0'0'3866,"0"0"-2575,0 0-37,0 0 208,0 0-611,1 1 3478,5 4-4432,11-11-70,-16 5 183,-1 1-1,0 0 0,1 0 0,-1-1 0,0 1 0,0 0 0,1 0 0,-1-1 0,0 1 0,0 0 1,1-1-1,-1 1 0,0 0 0,0-1 0,0 1 0,1 0 0,-1-1 0,0 1 0,0-1 0,0 1 1,0 0-1,0-1 0,0 1 0,0-1 0,0 1 0,0 0 0,0-1 0,0 1 0,0-1 1,0 1-1,0 0 0,0-1 0,0 1 0,-1 0 0,1-1 0,0 1 0,0 0 0,0-1 0,-1 1 1,1 0-1,0-1 0,0 1 0,-1 0 0,1-1 0,0 1 0,-1 0 0,1 0 0,-1-1-9,0 1 32,0-1-1,0 1 1,0 0-1,-1-1 1,1 1 0,0 0-1,0 0 1,-1-1-1,1 1 1,0 0-1,-1 1 1,1-1-1,0 0 1,-1 0-1,1 0 1,0 1-1,0-1 1,0 1-1,-1-1 1,1 1-1,0-1 1,0 1-1,0 0 1,0 0-1,0-1 1,0 1 0,0 0-1,0 0 1,0 0-1,0 0 1,1 0-1,-1 0 1,0 0-1,0 0 1,1 0-1,-1 1 1,1-1-1,-1 0-31,1 0-19,0 0 0,-1 0-1,1 0 1,0 0 0,0 0-1,0 0 1,0 0 0,0 0-1,0 0 1,0 0 0,0 0-1,0 0 1,0 0 0,1 0 0,-1 0-1,0 0 1,1 0 0,-1 0-1,0 0 1,1 0 0,-1 0-1,1 0 1,0 0 0,-1-1-1,1 1 1,0 0 0,-1 0-1,1-1 1,0 1 0,0-1-1,0 1 1,0-1 0,-1 1 0,1-1-1,0 1 1,0-1 0,0 0-1,0 1 1,0-1 0,0 0-1,0 0 1,0 0 0,0 0-1,0 0 1,0 0 0,0 0-1,0 0 1,0 0 0,0 0-1,1-1 20,-1 2-27,1-1-1,0-1 0,-1 1 0,1 0 0,0 0 0,-1-1 0,1 1 0,-1-1 0,1 1 0,0-1 0,-1 1 0,0-1 0,1 0 0,-1 0 0,1 0 1,-1 0-1,0 0 0,1 0 0,-1 0 0,0-1 0,0 1 0,0 0 0,0-1 0,0 1 0,0 0 0,-1-1 0,1 1 0,0-1 0,-1 1 0,1-1 1,-1 0-1,0 1 0,1-1 0,-1 0 28,-1 0 42,0-1-1,0 1 1,-1-1 0,1 1 0,-1 0 0,1 0-1,-1-1 1,0 1 0,0 0 0,0 1 0,0-1 0,0 0-1,0 1 1,-1-1 0,1 1 0,0-1 0,-1 1 0,1 0-1,-1 0 1,1 0 0,-1 1 0,0-1 0,1 1-1,-1-1 1,0 1 0,0 0 0,1 0 0,-1 0 0,0 0-1,1 1 1,-1-1 0,0 1 0,1-1 0,-3 2-42,4-1-29,0 1 1,-1 0 0,1-1 0,0 1 0,0 0-1,0 0 1,0 0 0,1 0 0,-1 0-1,1 0 1,-1 0 0,1 0 0,-1 0 0,1 0-1,0 0 1,0 0 0,0 0 0,0 0 0,0 0-1,1 0 1,0 1 28,-1-1-383,0 0 1,0 0-1,1-1 0,-1 1 0,1 0 1,0-1-1,-1 1 0,1 0 1,0-1-1,0 1 0,0-1 0,0 1 1,0-1-1,0 0 0,2 2 383,7 4-5296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0T17:30:15.123"/>
    </inkml:context>
    <inkml:brush xml:id="br0">
      <inkml:brushProperty name="width" value="0.05" units="cm"/>
      <inkml:brushProperty name="height" value="0.05" units="cm"/>
      <inkml:brushProperty name="color" value="#994949"/>
    </inkml:brush>
  </inkml:definitions>
  <inkml:trace contextRef="#ctx0" brushRef="#br0">11 120 4738,'0'0'1198,"0"0"-147,0 0-224,0 0 144,0 0-434,0 1-516,0-1 1,0 0-1,-1 1 1,1-1-1,0 0 1,0 0-1,0 0 1,-1 1 0,1-1-1,0 0 1,0 0-1,-1 0 1,1 1-1,0-1 1,0 0-1,-1 0 1,1 0-1,0 0 1,-1 0 0,1 0-1,0 0 1,0 0-1,-1 1 1,1-1-1,0 0 1,-1 0-1,1 0 1,0-1-1,-1 1 1,1 0 0,0 0-1,0 0 1,-1 0-1,1 0 1,0 0-1,-1 0 1,1 0-1,0-1 1,0 1-22,-1-6 9,2 0 0,-1 0 0,1 0 0,-1 0-1,2 0 1,-1 0 0,1 0 0,0 0 0,0 0 0,0 1 0,1-1 0,0 1 0,0-1-1,1 1 1,-1 0-9,-2 5 27,-1 0 0,0 0 0,0 0 0,0 0-1,0-1 1,0 1 0,0 0 0,0 0-1,0 0 1,0 0 0,1 0 0,-1 0 0,0 0-1,0 0 1,0 0 0,0 0 0,0 0 0,0 0-1,1 0 1,-1 0 0,0 0 0,0 0-1,0 0 1,0 0 0,0 0 0,1 0 0,-1 0-1,0 0 1,0 0 0,0 0 0,0 0-1,0 0 1,0 0 0,1 0 0,-1 0 0,0 0-1,0 0 1,0 0 0,0 0 0,0 0 0,0 0-1,0 1 1,0-1 0,0 0 0,1 0-1,-1 0 1,0 0 0,0 0 0,0 0 0,0 0-1,0 1 1,0-1 0,0 0 0,0 0 0,0 0-1,0 0 1,0 0 0,0 1 0,0-1-1,0 0 1,0 0 0,0 0 0,0 0 0,0 0-1,0 0 1,0 1-27,3 17 418,-3-16-418,0-1 1,1 1-1,-1 0 0,0 0 1,0 0-1,0 0 1,-1-1-1,1 1 1,0 0-1,-1 0 0,1 0 1,-1-1-1,0 1 1,0 0-1,1-1 1,-1 1-1,0 0 0,-1 0 0,0-1 19,2-1 40,0 0 58,0 0-23,0 0-41,5-20-122,-5 18 71,0 0 1,0 1-1,0-1 0,1 1 1,-1-1-1,0 1 0,1-1 1,0 1-1,-1-1 0,1 1 1,0-1-1,0 1 0,0-1 1,-1 1-1,2 0 0,-1 0 1,0-1-3,5-3 21,1 1 1,-1 0 0,1 0-1,0 0 1,0 1 0,1 0-1,-1 0 1,0 1 0,1 0-1,0 0 1,-1 0 0,1 1 0,0 1-1,0-1 1,0 1 0,6 1-22,-8-1-182,0 0 1,0 1 0,0-1-1,0 1 1,0 1 0,-1-1-1,1 1 1,0 0 0,-1 0 0,0 0-1,1 1 1,-1 0 0,0 0-1,0 0 1,-1 1 0,1 0-1,-1 0 1,1 0 0,-1 0-1,0 1 1,-1-1 0,1 2 181,6 18-4149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0T17:30:27.708"/>
    </inkml:context>
    <inkml:brush xml:id="br0">
      <inkml:brushProperty name="width" value="0.05" units="cm"/>
      <inkml:brushProperty name="height" value="0.05" units="cm"/>
      <inkml:brushProperty name="color" value="#994949"/>
    </inkml:brush>
  </inkml:definitions>
  <inkml:trace contextRef="#ctx0" brushRef="#br0">0 253 2865,'0'0'2932,"0"0"-1366,0 0-72,0 0-365,0 0-529,0 4-229,0-3-344,1 1 1,-1-1-1,0 0 0,1 1 0,-1-1 1,1 0-1,-1 0 0,1 1 0,0-1 1,-1 0-1,1 0 0,0 0 1,0 0-1,0 0 0,0 0 0,0 0 1,0 0-1,0 0 0,0-1 0,0 1 1,1 0-1,-1-1 0,0 1 0,0-1 1,1 1-1,-1-1 0,0 1 1,1-1-1,-1 0 0,0 0 0,1 0 1,-1 0-1,0 0 0,1 0 0,-1 0 1,0 0-28,71 0 532,-49-1-312,-9-1-163,0 1 0,0-2 0,0 0 0,0 0 0,0-1 0,-1-1 0,0 0 0,0-1 0,0-1 0,0 0 0,-1 0 0,-1-2 0,1 1 0,7-9-57,0 0-493,-2 0-1,0-2 0,-1 0 1,-1 0-1,-1-2 1,-1 0-1,0 0 0,-1-4 494,-6 14-2414,-3 6-1014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0T15:28:05.37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48 2225,'0'0'2166,"0"0"-640,0 0 443,8 0-304,1929-24 3112,3 0-4450,-221 25-2085,-1347 4-1839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0T18:08:03.45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67 1 3794,'0'0'1443,"0"0"-683,0 25 353,-7 390 4270,-5 501-1831,-8 1657-2461,8-2082-1872,6-329-1824,-1-1-3387,4-103-918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0T18:08:13.3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55 3714,'0'0'1504,"0"0"-1010,0 0-30,0 0 633,0 0-161,0 0-232,23 0-122,768-19 2908,190-15-2616,-327 32-6014,-450 2-410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0T18:13:21.07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515 1749 4930,'0'0'1865,"0"0"-696,-8-16 578,-33-65-77,-73-149 1374,31 21-2892,9-3-1,9-3 0,10-3 1,5-24-152,42 201-67,1 0 0,2-1 1,2 1-1,2-1 0,2-12 67,-1 52-12,0 1-1,0-1 1,0 1-1,0-1 0,0 1 1,0-1-1,0 1 1,1-1-1,-1 1 0,1-1 1,-1 1-1,1-1 0,-1 1 1,1 0-1,0-1 1,0 1-1,-1 0 0,1 0 1,0 0-1,0-1 1,0 1-1,1 0 0,-1 0 1,0 0-1,0 1 1,0-1-1,1 0 0,-1 0 1,0 1-1,1-1 0,-1 1 1,1-1-1,-1 1 1,1-1-1,-1 1 0,1 0 1,1 0 12,0 0-23,1 1 1,-1 0-1,0 0 1,1 0-1,-1 1 1,0-1-1,1 1 1,-1 0-1,0 0 1,0 0-1,0 0 0,-1 0 1,1 1-1,-1-1 1,1 1-1,0 1 23,27 33 32,-3 1-1,-1 1 1,-1 2-1,-1 3-31,82 177-27,-91-188-29,2 7-24,18 35-211,-29-74-4,-1-13 160,3-22 98,-6 26 27,8-36-34,2 1 0,2 0 1,2 0-1,1 2 0,3 0 1,1 1-1,20-27 44,-30 51-13,0 0 0,1 1 0,1 0 0,1 1 0,0 1 0,0 0 0,1 1 0,1 0 0,0 2 0,1 0 0,0 0 0,0 2 0,1 0 0,0 1 0,1 1 0,0 0 0,-1 2 0,1 0 0,4 0 13,1 1-2,0 1 0,0 2 0,0 0 0,0 1 0,10 2 2,-27-1-22,0-1 1,-1 1-1,1 0 1,-1 0-1,1 0 0,-1 1 1,0 0-1,0 1 1,0-1-1,0 1 0,-1 0 1,0 0-1,0 1 0,0 0 1,0 0-1,0 0 1,-1 0-1,0 1 0,0 0 1,-1-1-1,1 2 22,1 5-11,0 0 0,-1 0-1,-1 0 1,0 0 0,0 1 0,-1-1-1,-1 1 1,0 0 0,0-1 0,-2 1 0,1 0-1,-2 0 1,0-1 0,0 1 0,-1 0 11,-5 15 190,-1 1 1,-1-1-1,-2 0 1,-1-1 0,-13 21-191,-153 224 1428,112-176-1219,3 3 1,5 3-1,3 5-209,17-17-301,5 2 0,3 1-1,-1 27 302,3 3-2604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0T18:13:23.5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4370,'3'24'747,"13"85"1246,5 0 0,12 22-1993,20 32 1686,59 121-1686,-29-82 43,-73-177-192,0 1 0,-2 1 1,0-1-1,-2 1 0,-1 0 1,-1 1-1,-1 7 149,-3-35-1750,-1-1-2102,0-9-273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0T18:13:23.8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1 511 2545,'0'0'464,"0"0"689,0 0-209,39-130-191,-7 85-161,7-6 96,7-6-528,5-1-64,-3-2-96,-2 9 0,-5 11-1440,-7 22-2642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0T18:13:24.1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2385,'0'0'1137,"0"0"751,0 0-575,107 76-449,-61-44-255,4 3-65,4-1-400,3-2-96,3-4-48,-1-3-192,-5-3-1985,-10-1-4386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0T18:13:24.7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26 104 3778,'0'0'877,"0"0"113,0 16 67,-1-1-748,0-8-183,0 1 0,1-1 1,0 0-1,0 1 0,1-1 0,0 1 0,0-1 1,1 0-1,0 0 0,0 0 0,0 0 1,1 0-1,2 4-126,2 0 58,0-1 0,1 1 0,0-1 0,1-1 0,0 1 0,1-2 0,-1 1 1,2-1-1,-1-1 0,1 0 0,0 0 0,0-1 0,1 0 0,0-1 0,0-1 0,4 1-58,6 1 10,-1-1 0,1-1 0,0-1 0,1-1 0,-1 0 0,0-2 0,0-1 0,1-1 0,2-1-10,-15 1 2,1 0 0,-1 0 0,0-1 0,1-1 0,-2 0 0,1 0 0,0-1 1,-1 0-1,0-1 0,0 0 0,0 0 0,-1-1 0,5-5-2,-9 8 3,0-1 0,0 1-1,-1-1 1,1 0 0,-1 0 0,0 0 0,0 0 0,-1 0 0,0-1 0,0 0 0,0 1-1,0-1 1,-1 0 0,0 0 0,0 1 0,-1-1 0,1 0 0,-1 0 0,-1 0-1,1 0 1,-1 0 0,0 0 0,0 0 0,-1 1 0,0-3-3,-2 0 61,1 1 1,-2 0-1,1-1 1,-1 1-1,0 1 1,0-1-1,-1 1 1,0 0-1,0 0 1,0 0-1,-1 1 1,0 0-1,-7-4-61,-7-3 215,-2 0 0,1 1 0,-1 1 0,-4 0-215,9 3 118,0 1-1,-1 2 1,0 0-1,0 1 1,-1 0-1,1 2 1,0 0-1,-1 1 1,1 1-1,0 1 1,-2 1-118,12-1 2,0 0 0,-1 0 1,1 1-1,1 0 1,-1 1-1,0 0 0,1 0 1,0 1-1,0 0 1,0 1-1,1-1 0,-1 1 1,1 1-1,1-1 0,-1 1 1,1 1-1,0-1 1,1 1-1,0 0 0,0 0 1,1 0-1,0 1 1,-1 4-3,2-3-425,0 1 1,1-1 0,0 1 0,1 0 0,1 0-1,-1-1 1,2 4 424,-1 31-3788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0T18:13:25.2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5202,'0'0'497,"54"128"847,-12-36-191,6 8-465,2 9-368,0-2-144,-4-5-112,-4-8 16,-7-11-80,-5-13-48,-7-16-576,-9-11-881,-9-14-720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0T18:13:25.6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0 274 5378,'0'0'361,"0"0"359,19-3 190,60-9-125,0-3 0,-2-5 0,30-12-785,-89 26 24,3-2-10,0 0 0,0-1 0,14-10-14,-31 17 5,0 0 0,-1 0 0,1 0 0,-1-1 0,0 1 1,0-1-1,0 0 0,0 0 0,0 0 0,0-1 0,-1 1 1,0 0-1,0-1 0,0 0 0,0 1 0,0-1 0,-1 0 1,1 0-1,-1 0 0,0 0 0,0 0 0,-1-3-5,0 4 33,-1 1-1,1 0 1,-1-1 0,0 1-1,0 0 1,0 0 0,0-1-1,-1 1 1,1 0-1,-1 0 1,1 0 0,-1 0-1,0 1 1,1-1 0,-1 0-1,0 1 1,0-1 0,0 1-1,0 0 1,-1-1-1,1 1 1,0 0 0,0 1-1,-1-1 1,1 0 0,-1 0-1,1 1 1,0 0-1,-3-1-32,-14-3 176,-1 1-1,0 1 1,-9 1-176,17 0 8,-21-1 36,-14-1 54,0 1-1,-11 4-97,46-2 7,-1 2 0,1-1 0,-1 2-1,1 0 1,0 0 0,0 1 0,0 0-1,1 1 1,-1 1 0,-6 4-7,14-8-191,0 1 0,1 0 0,-1 0 0,1 0 1,0 0-1,0 0 0,0 1 0,0 0 0,0-1 0,1 1 1,-1 0-1,1 0 0,0 0 0,0 1 0,1-1 0,-1 0 1,1 1-1,0-1 0,0 5 191,0 27-5680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0T18:13:26.0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3730,'0'0'2641,"0"0"-1873,90 155 737,-50-91-945,-2-2-144,-1-2-304,-1-11-112,-9-8 0,-8-12-304,-9-14-1200,-8-8-1602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610A89-0E25-42CC-9AEC-18DD5749CB26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0E3EFA-812F-4439-A73D-285E19719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773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FD77B3-94FF-463F-9248-61314E1FDF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FC6E1E7-7EA3-4D02-A256-4676CDB4F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B8A077-DBA8-43CE-903E-77746949D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7A20A-2F5D-4606-B449-7176959A7DD0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540E10-6C5D-4409-B073-FA3658CA7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A92895-2E37-48CD-A40E-0640AABBE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034E-0D4F-4B98-9404-50C56242A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611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A018A6-1E8B-4C9B-ADE6-B31D1CF58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9AA7906-E546-4FE6-B837-5CA264EF4B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FC5E11-C6DC-42B3-8371-FF434B767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7A20A-2F5D-4606-B449-7176959A7DD0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1A07AB-FA4D-4DB9-9BE7-E43146FAF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5D436F-1C83-4009-BA64-64F8232AE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034E-0D4F-4B98-9404-50C56242A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405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A76D407-1FB4-443F-8AA7-CB9AC6212D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C6AF5FA-F03D-4E96-A534-538D60C633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50D188-B967-4591-8E38-EAF333332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7A20A-2F5D-4606-B449-7176959A7DD0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E1799B-9BC0-493D-B3D7-783AD20D6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4DF923-A821-41FD-A85F-9473C1ADC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034E-0D4F-4B98-9404-50C56242A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414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42AD1E-3EB9-4834-949A-FDB3E968A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FECD0C-9F80-475D-819E-BE18E25DDC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5DD2CD-075E-43B0-B283-BA50262B0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7A20A-2F5D-4606-B449-7176959A7DD0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C4DD2A-9D7D-4C27-BD34-7264F2FD0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474E33-60F5-48E0-9F9B-112F8827C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034E-0D4F-4B98-9404-50C56242A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725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4975E8-EA9E-4959-873E-F0DFB2D83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A4C61A-BBB9-4CCF-B890-9511BE0D7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D1F880-246E-469D-BF4B-F7A7E2A83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7A20A-2F5D-4606-B449-7176959A7DD0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A96C1A-FADC-4E9D-BA7E-782A4EDA9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C8640C-2E39-4C72-B86C-A2EB6686F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034E-0D4F-4B98-9404-50C56242A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924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A042F0-F19F-4D11-B39F-37B62A19B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EF83F5-B331-4C92-A706-8F0A07B84E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2836BF5-528A-4078-B849-59E93EC79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D48BE8E-214E-41F9-9FA0-166AA78CB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7A20A-2F5D-4606-B449-7176959A7DD0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E5EEDC8-FEDD-4C62-84C3-FDBBCEFAF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554595-78DD-4FE5-B1EA-87F6C0F77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034E-0D4F-4B98-9404-50C56242A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837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6DDD69-5DF6-4BAB-8162-140D1950F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929BAB-CF39-4335-B477-5B00196F8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1AE22F-3525-4F46-A432-57309CF72F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01651EF-4429-4A9A-B019-61390453FE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6BD04AF-6D5C-4255-A63D-E1A13EA2D1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A661EEF-5BE6-4D0E-86CA-EBD5D91D4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7A20A-2F5D-4606-B449-7176959A7DD0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8A43D80-4AFB-49C4-A910-588208254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143AC66-9184-4E1F-9371-EE0790ECA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034E-0D4F-4B98-9404-50C56242A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508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B3A012-D331-417F-936D-6EA89823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31775CC-1784-42AB-B260-147CB54C7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7A20A-2F5D-4606-B449-7176959A7DD0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B9FACF7-F97D-4355-A6F0-D4283B099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6191C1C-1923-4DAE-AB6C-CAC0BDB47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034E-0D4F-4B98-9404-50C56242A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946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6181833-CC0B-4C3D-984F-731871533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7A20A-2F5D-4606-B449-7176959A7DD0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4272278-7B50-4143-A452-E18E4C6D4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816E5B7-9C7C-482F-809B-C3F7AC9B4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034E-0D4F-4B98-9404-50C56242A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658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D08437-8CB4-4581-B659-196BFC544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5E355B-11B5-4EE3-88B4-804A9B029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AE4B792-3A2D-45B5-9658-9663D8528E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B53EFC6-C470-4AFC-9EC7-347D59935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7A20A-2F5D-4606-B449-7176959A7DD0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C5197CA-5F0B-4697-923D-8A0A8D946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9044DEE-ED06-43D0-8CDE-D25EA9313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034E-0D4F-4B98-9404-50C56242A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135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F6C1CF-A85E-4F2A-99E7-0CBD082E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A5573F8-5E06-4C57-910E-D4CC8527EA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B8DD1F3-DE8F-4FBB-972B-D45D990091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5F2E6FF-E0D3-457E-A482-887485957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7A20A-2F5D-4606-B449-7176959A7DD0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EAD326E-A6F6-44E0-A73B-A8B15CE7C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EA852C6-2C40-478F-A5BF-D2C49B808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034E-0D4F-4B98-9404-50C56242A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27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5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7BA582-5252-497B-BE75-A17AB62CE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9918E1-DE94-463E-8439-5BFBEF66C3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A9E06B-9357-4EA1-9576-822A257A59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7A20A-2F5D-4606-B449-7176959A7DD0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9C1AC1-15D6-468D-917E-78ABE8E5D2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FD8CA1-AC79-4AB6-828C-3D31409904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C034E-0D4F-4B98-9404-50C56242A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283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18" Type="http://schemas.openxmlformats.org/officeDocument/2006/relationships/image" Target="../media/image9.png"/><Relationship Id="rId26" Type="http://schemas.openxmlformats.org/officeDocument/2006/relationships/customXml" Target="../ink/ink12.xml"/><Relationship Id="rId39" Type="http://schemas.openxmlformats.org/officeDocument/2006/relationships/image" Target="../media/image20.png"/><Relationship Id="rId21" Type="http://schemas.openxmlformats.org/officeDocument/2006/relationships/image" Target="../media/image11.png"/><Relationship Id="rId34" Type="http://schemas.openxmlformats.org/officeDocument/2006/relationships/customXml" Target="../ink/ink16.xml"/><Relationship Id="rId42" Type="http://schemas.openxmlformats.org/officeDocument/2006/relationships/customXml" Target="../ink/ink20.xml"/><Relationship Id="rId47" Type="http://schemas.openxmlformats.org/officeDocument/2006/relationships/image" Target="../media/image24.png"/><Relationship Id="rId7" Type="http://schemas.openxmlformats.org/officeDocument/2006/relationships/image" Target="../media/image3.png"/><Relationship Id="rId2" Type="http://schemas.openxmlformats.org/officeDocument/2006/relationships/customXml" Target="../ink/ink1.xml"/><Relationship Id="rId16" Type="http://schemas.openxmlformats.org/officeDocument/2006/relationships/image" Target="../media/image1.jpeg"/><Relationship Id="rId29" Type="http://schemas.openxmlformats.org/officeDocument/2006/relationships/image" Target="../media/image15.png"/><Relationship Id="rId11" Type="http://schemas.openxmlformats.org/officeDocument/2006/relationships/image" Target="../media/image5.png"/><Relationship Id="rId24" Type="http://schemas.openxmlformats.org/officeDocument/2006/relationships/customXml" Target="../ink/ink11.xml"/><Relationship Id="rId32" Type="http://schemas.openxmlformats.org/officeDocument/2006/relationships/customXml" Target="../ink/ink15.xml"/><Relationship Id="rId37" Type="http://schemas.openxmlformats.org/officeDocument/2006/relationships/image" Target="../media/image19.png"/><Relationship Id="rId40" Type="http://schemas.openxmlformats.org/officeDocument/2006/relationships/customXml" Target="../ink/ink19.xml"/><Relationship Id="rId45" Type="http://schemas.openxmlformats.org/officeDocument/2006/relationships/image" Target="../media/image23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23" Type="http://schemas.openxmlformats.org/officeDocument/2006/relationships/image" Target="../media/image12.png"/><Relationship Id="rId28" Type="http://schemas.openxmlformats.org/officeDocument/2006/relationships/customXml" Target="../ink/ink13.xml"/><Relationship Id="rId36" Type="http://schemas.openxmlformats.org/officeDocument/2006/relationships/customXml" Target="../ink/ink17.xml"/><Relationship Id="rId49" Type="http://schemas.openxmlformats.org/officeDocument/2006/relationships/image" Target="../media/image25.png"/><Relationship Id="rId10" Type="http://schemas.openxmlformats.org/officeDocument/2006/relationships/customXml" Target="../ink/ink5.xml"/><Relationship Id="rId19" Type="http://schemas.openxmlformats.org/officeDocument/2006/relationships/image" Target="../media/image2.jpeg"/><Relationship Id="rId31" Type="http://schemas.openxmlformats.org/officeDocument/2006/relationships/image" Target="../media/image16.png"/><Relationship Id="rId44" Type="http://schemas.openxmlformats.org/officeDocument/2006/relationships/customXml" Target="../ink/ink21.xml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14" Type="http://schemas.openxmlformats.org/officeDocument/2006/relationships/customXml" Target="../ink/ink7.xml"/><Relationship Id="rId22" Type="http://schemas.openxmlformats.org/officeDocument/2006/relationships/customXml" Target="../ink/ink10.xml"/><Relationship Id="rId27" Type="http://schemas.openxmlformats.org/officeDocument/2006/relationships/image" Target="../media/image14.png"/><Relationship Id="rId30" Type="http://schemas.openxmlformats.org/officeDocument/2006/relationships/customXml" Target="../ink/ink14.xml"/><Relationship Id="rId35" Type="http://schemas.openxmlformats.org/officeDocument/2006/relationships/image" Target="../media/image18.png"/><Relationship Id="rId43" Type="http://schemas.openxmlformats.org/officeDocument/2006/relationships/image" Target="../media/image22.png"/><Relationship Id="rId48" Type="http://schemas.openxmlformats.org/officeDocument/2006/relationships/customXml" Target="../ink/ink23.xml"/><Relationship Id="rId8" Type="http://schemas.openxmlformats.org/officeDocument/2006/relationships/customXml" Target="../ink/ink4.xml"/><Relationship Id="rId3" Type="http://schemas.openxmlformats.org/officeDocument/2006/relationships/image" Target="../media/image1.png"/><Relationship Id="rId12" Type="http://schemas.openxmlformats.org/officeDocument/2006/relationships/customXml" Target="../ink/ink6.xml"/><Relationship Id="rId17" Type="http://schemas.openxmlformats.org/officeDocument/2006/relationships/customXml" Target="../ink/ink8.xml"/><Relationship Id="rId25" Type="http://schemas.openxmlformats.org/officeDocument/2006/relationships/image" Target="../media/image13.png"/><Relationship Id="rId33" Type="http://schemas.openxmlformats.org/officeDocument/2006/relationships/image" Target="../media/image17.png"/><Relationship Id="rId38" Type="http://schemas.openxmlformats.org/officeDocument/2006/relationships/customXml" Target="../ink/ink18.xml"/><Relationship Id="rId46" Type="http://schemas.openxmlformats.org/officeDocument/2006/relationships/customXml" Target="../ink/ink22.xml"/><Relationship Id="rId20" Type="http://schemas.openxmlformats.org/officeDocument/2006/relationships/customXml" Target="../ink/ink9.xml"/><Relationship Id="rId41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2.png"/><Relationship Id="rId18" Type="http://schemas.openxmlformats.org/officeDocument/2006/relationships/customXml" Target="../ink/ink31.xml"/><Relationship Id="rId3" Type="http://schemas.openxmlformats.org/officeDocument/2006/relationships/customXml" Target="../ink/ink24.xml"/><Relationship Id="rId7" Type="http://schemas.openxmlformats.org/officeDocument/2006/relationships/customXml" Target="../ink/ink26.xml"/><Relationship Id="rId12" Type="http://schemas.openxmlformats.org/officeDocument/2006/relationships/customXml" Target="../ink/ink28.xml"/><Relationship Id="rId17" Type="http://schemas.openxmlformats.org/officeDocument/2006/relationships/image" Target="../media/image34.png"/><Relationship Id="rId2" Type="http://schemas.openxmlformats.org/officeDocument/2006/relationships/image" Target="../media/image3.jpeg"/><Relationship Id="rId16" Type="http://schemas.openxmlformats.org/officeDocument/2006/relationships/customXml" Target="../ink/ink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4.jpeg"/><Relationship Id="rId5" Type="http://schemas.openxmlformats.org/officeDocument/2006/relationships/customXml" Target="../ink/ink25.xml"/><Relationship Id="rId15" Type="http://schemas.openxmlformats.org/officeDocument/2006/relationships/image" Target="../media/image33.png"/><Relationship Id="rId10" Type="http://schemas.openxmlformats.org/officeDocument/2006/relationships/image" Target="../media/image30.png"/><Relationship Id="rId19" Type="http://schemas.openxmlformats.org/officeDocument/2006/relationships/image" Target="../media/image35.png"/><Relationship Id="rId4" Type="http://schemas.openxmlformats.org/officeDocument/2006/relationships/image" Target="../media/image27.png"/><Relationship Id="rId9" Type="http://schemas.openxmlformats.org/officeDocument/2006/relationships/customXml" Target="../ink/ink27.xml"/><Relationship Id="rId14" Type="http://schemas.openxmlformats.org/officeDocument/2006/relationships/customXml" Target="../ink/ink2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customXml" Target="../ink/ink37.xml"/><Relationship Id="rId3" Type="http://schemas.openxmlformats.org/officeDocument/2006/relationships/customXml" Target="../ink/ink32.xml"/><Relationship Id="rId7" Type="http://schemas.openxmlformats.org/officeDocument/2006/relationships/customXml" Target="../ink/ink34.xml"/><Relationship Id="rId12" Type="http://schemas.openxmlformats.org/officeDocument/2006/relationships/image" Target="../media/image4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customXml" Target="../ink/ink36.xml"/><Relationship Id="rId5" Type="http://schemas.openxmlformats.org/officeDocument/2006/relationships/customXml" Target="../ink/ink33.xml"/><Relationship Id="rId10" Type="http://schemas.openxmlformats.org/officeDocument/2006/relationships/image" Target="../media/image40.png"/><Relationship Id="rId4" Type="http://schemas.openxmlformats.org/officeDocument/2006/relationships/image" Target="../media/image37.png"/><Relationship Id="rId9" Type="http://schemas.openxmlformats.org/officeDocument/2006/relationships/customXml" Target="../ink/ink35.xml"/><Relationship Id="rId1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2.xml"/><Relationship Id="rId18" Type="http://schemas.openxmlformats.org/officeDocument/2006/relationships/image" Target="../media/image52.png"/><Relationship Id="rId26" Type="http://schemas.openxmlformats.org/officeDocument/2006/relationships/image" Target="../media/image56.png"/><Relationship Id="rId39" Type="http://schemas.openxmlformats.org/officeDocument/2006/relationships/customXml" Target="../ink/ink55.xml"/><Relationship Id="rId21" Type="http://schemas.openxmlformats.org/officeDocument/2006/relationships/customXml" Target="../ink/ink46.xml"/><Relationship Id="rId34" Type="http://schemas.openxmlformats.org/officeDocument/2006/relationships/image" Target="../media/image60.png"/><Relationship Id="rId42" Type="http://schemas.openxmlformats.org/officeDocument/2006/relationships/image" Target="../media/image64.png"/><Relationship Id="rId47" Type="http://schemas.openxmlformats.org/officeDocument/2006/relationships/customXml" Target="../ink/ink59.xml"/><Relationship Id="rId7" Type="http://schemas.openxmlformats.org/officeDocument/2006/relationships/customXml" Target="../ink/ink39.xml"/><Relationship Id="rId2" Type="http://schemas.openxmlformats.org/officeDocument/2006/relationships/image" Target="../media/image8.png"/><Relationship Id="rId16" Type="http://schemas.openxmlformats.org/officeDocument/2006/relationships/image" Target="../media/image51.png"/><Relationship Id="rId29" Type="http://schemas.openxmlformats.org/officeDocument/2006/relationships/customXml" Target="../ink/ink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customXml" Target="../ink/ink41.xml"/><Relationship Id="rId24" Type="http://schemas.openxmlformats.org/officeDocument/2006/relationships/image" Target="../media/image55.png"/><Relationship Id="rId32" Type="http://schemas.openxmlformats.org/officeDocument/2006/relationships/image" Target="../media/image59.png"/><Relationship Id="rId37" Type="http://schemas.openxmlformats.org/officeDocument/2006/relationships/customXml" Target="../ink/ink54.xml"/><Relationship Id="rId40" Type="http://schemas.openxmlformats.org/officeDocument/2006/relationships/image" Target="../media/image63.png"/><Relationship Id="rId45" Type="http://schemas.openxmlformats.org/officeDocument/2006/relationships/customXml" Target="../ink/ink58.xml"/><Relationship Id="rId5" Type="http://schemas.openxmlformats.org/officeDocument/2006/relationships/customXml" Target="../ink/ink38.xml"/><Relationship Id="rId15" Type="http://schemas.openxmlformats.org/officeDocument/2006/relationships/customXml" Target="../ink/ink43.xml"/><Relationship Id="rId23" Type="http://schemas.openxmlformats.org/officeDocument/2006/relationships/customXml" Target="../ink/ink47.xml"/><Relationship Id="rId28" Type="http://schemas.openxmlformats.org/officeDocument/2006/relationships/image" Target="../media/image57.png"/><Relationship Id="rId36" Type="http://schemas.openxmlformats.org/officeDocument/2006/relationships/image" Target="../media/image61.png"/><Relationship Id="rId10" Type="http://schemas.openxmlformats.org/officeDocument/2006/relationships/image" Target="../media/image48.png"/><Relationship Id="rId19" Type="http://schemas.openxmlformats.org/officeDocument/2006/relationships/customXml" Target="../ink/ink45.xml"/><Relationship Id="rId31" Type="http://schemas.openxmlformats.org/officeDocument/2006/relationships/customXml" Target="../ink/ink51.xml"/><Relationship Id="rId44" Type="http://schemas.openxmlformats.org/officeDocument/2006/relationships/image" Target="../media/image65.png"/><Relationship Id="rId4" Type="http://schemas.openxmlformats.org/officeDocument/2006/relationships/image" Target="../media/image10.jpeg"/><Relationship Id="rId9" Type="http://schemas.openxmlformats.org/officeDocument/2006/relationships/customXml" Target="../ink/ink40.xml"/><Relationship Id="rId14" Type="http://schemas.openxmlformats.org/officeDocument/2006/relationships/image" Target="../media/image50.png"/><Relationship Id="rId22" Type="http://schemas.openxmlformats.org/officeDocument/2006/relationships/image" Target="../media/image54.png"/><Relationship Id="rId27" Type="http://schemas.openxmlformats.org/officeDocument/2006/relationships/customXml" Target="../ink/ink49.xml"/><Relationship Id="rId30" Type="http://schemas.openxmlformats.org/officeDocument/2006/relationships/image" Target="../media/image58.png"/><Relationship Id="rId35" Type="http://schemas.openxmlformats.org/officeDocument/2006/relationships/customXml" Target="../ink/ink53.xml"/><Relationship Id="rId43" Type="http://schemas.openxmlformats.org/officeDocument/2006/relationships/customXml" Target="../ink/ink57.xml"/><Relationship Id="rId48" Type="http://schemas.openxmlformats.org/officeDocument/2006/relationships/image" Target="../media/image67.png"/><Relationship Id="rId8" Type="http://schemas.openxmlformats.org/officeDocument/2006/relationships/image" Target="../media/image47.png"/><Relationship Id="rId3" Type="http://schemas.openxmlformats.org/officeDocument/2006/relationships/image" Target="../media/image9.jpeg"/><Relationship Id="rId12" Type="http://schemas.openxmlformats.org/officeDocument/2006/relationships/image" Target="../media/image49.png"/><Relationship Id="rId17" Type="http://schemas.openxmlformats.org/officeDocument/2006/relationships/customXml" Target="../ink/ink44.xml"/><Relationship Id="rId25" Type="http://schemas.openxmlformats.org/officeDocument/2006/relationships/customXml" Target="../ink/ink48.xml"/><Relationship Id="rId33" Type="http://schemas.openxmlformats.org/officeDocument/2006/relationships/customXml" Target="../ink/ink52.xml"/><Relationship Id="rId38" Type="http://schemas.openxmlformats.org/officeDocument/2006/relationships/image" Target="../media/image62.png"/><Relationship Id="rId46" Type="http://schemas.openxmlformats.org/officeDocument/2006/relationships/image" Target="../media/image66.png"/><Relationship Id="rId20" Type="http://schemas.openxmlformats.org/officeDocument/2006/relationships/image" Target="../media/image53.png"/><Relationship Id="rId41" Type="http://schemas.openxmlformats.org/officeDocument/2006/relationships/customXml" Target="../ink/ink56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4.png"/><Relationship Id="rId18" Type="http://schemas.openxmlformats.org/officeDocument/2006/relationships/customXml" Target="../ink/ink67.xml"/><Relationship Id="rId26" Type="http://schemas.openxmlformats.org/officeDocument/2006/relationships/customXml" Target="../ink/ink71.xml"/><Relationship Id="rId39" Type="http://schemas.openxmlformats.org/officeDocument/2006/relationships/image" Target="../media/image87.png"/><Relationship Id="rId21" Type="http://schemas.openxmlformats.org/officeDocument/2006/relationships/image" Target="../media/image78.png"/><Relationship Id="rId34" Type="http://schemas.openxmlformats.org/officeDocument/2006/relationships/customXml" Target="../ink/ink75.xml"/><Relationship Id="rId7" Type="http://schemas.openxmlformats.org/officeDocument/2006/relationships/image" Target="../media/image71.png"/><Relationship Id="rId12" Type="http://schemas.openxmlformats.org/officeDocument/2006/relationships/customXml" Target="../ink/ink64.xml"/><Relationship Id="rId17" Type="http://schemas.openxmlformats.org/officeDocument/2006/relationships/image" Target="../media/image76.png"/><Relationship Id="rId25" Type="http://schemas.openxmlformats.org/officeDocument/2006/relationships/image" Target="../media/image80.png"/><Relationship Id="rId33" Type="http://schemas.openxmlformats.org/officeDocument/2006/relationships/image" Target="../media/image84.png"/><Relationship Id="rId38" Type="http://schemas.openxmlformats.org/officeDocument/2006/relationships/customXml" Target="../ink/ink77.xml"/><Relationship Id="rId2" Type="http://schemas.openxmlformats.org/officeDocument/2006/relationships/image" Target="../media/image11.jpeg"/><Relationship Id="rId16" Type="http://schemas.openxmlformats.org/officeDocument/2006/relationships/customXml" Target="../ink/ink66.xml"/><Relationship Id="rId20" Type="http://schemas.openxmlformats.org/officeDocument/2006/relationships/customXml" Target="../ink/ink68.xml"/><Relationship Id="rId29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1.xml"/><Relationship Id="rId11" Type="http://schemas.openxmlformats.org/officeDocument/2006/relationships/image" Target="../media/image73.png"/><Relationship Id="rId24" Type="http://schemas.openxmlformats.org/officeDocument/2006/relationships/customXml" Target="../ink/ink70.xml"/><Relationship Id="rId32" Type="http://schemas.openxmlformats.org/officeDocument/2006/relationships/customXml" Target="../ink/ink74.xml"/><Relationship Id="rId37" Type="http://schemas.openxmlformats.org/officeDocument/2006/relationships/image" Target="../media/image86.png"/><Relationship Id="rId5" Type="http://schemas.openxmlformats.org/officeDocument/2006/relationships/image" Target="../media/image70.png"/><Relationship Id="rId15" Type="http://schemas.openxmlformats.org/officeDocument/2006/relationships/image" Target="../media/image75.png"/><Relationship Id="rId23" Type="http://schemas.openxmlformats.org/officeDocument/2006/relationships/image" Target="../media/image79.png"/><Relationship Id="rId28" Type="http://schemas.openxmlformats.org/officeDocument/2006/relationships/customXml" Target="../ink/ink72.xml"/><Relationship Id="rId36" Type="http://schemas.openxmlformats.org/officeDocument/2006/relationships/customXml" Target="../ink/ink76.xml"/><Relationship Id="rId10" Type="http://schemas.openxmlformats.org/officeDocument/2006/relationships/customXml" Target="../ink/ink63.xml"/><Relationship Id="rId19" Type="http://schemas.openxmlformats.org/officeDocument/2006/relationships/image" Target="../media/image77.png"/><Relationship Id="rId31" Type="http://schemas.openxmlformats.org/officeDocument/2006/relationships/image" Target="../media/image83.png"/><Relationship Id="rId4" Type="http://schemas.openxmlformats.org/officeDocument/2006/relationships/customXml" Target="../ink/ink60.xml"/><Relationship Id="rId9" Type="http://schemas.openxmlformats.org/officeDocument/2006/relationships/image" Target="../media/image72.png"/><Relationship Id="rId14" Type="http://schemas.openxmlformats.org/officeDocument/2006/relationships/customXml" Target="../ink/ink65.xml"/><Relationship Id="rId22" Type="http://schemas.openxmlformats.org/officeDocument/2006/relationships/customXml" Target="../ink/ink69.xml"/><Relationship Id="rId27" Type="http://schemas.openxmlformats.org/officeDocument/2006/relationships/image" Target="../media/image81.png"/><Relationship Id="rId30" Type="http://schemas.openxmlformats.org/officeDocument/2006/relationships/customXml" Target="../ink/ink73.xml"/><Relationship Id="rId35" Type="http://schemas.openxmlformats.org/officeDocument/2006/relationships/image" Target="../media/image85.png"/><Relationship Id="rId8" Type="http://schemas.openxmlformats.org/officeDocument/2006/relationships/customXml" Target="../ink/ink62.xml"/><Relationship Id="rId3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81.xml"/><Relationship Id="rId13" Type="http://schemas.openxmlformats.org/officeDocument/2006/relationships/image" Target="../media/image93.png"/><Relationship Id="rId18" Type="http://schemas.openxmlformats.org/officeDocument/2006/relationships/customXml" Target="../ink/ink86.xml"/><Relationship Id="rId26" Type="http://schemas.openxmlformats.org/officeDocument/2006/relationships/image" Target="../media/image13.jpeg"/><Relationship Id="rId3" Type="http://schemas.openxmlformats.org/officeDocument/2006/relationships/image" Target="../media/image88.png"/><Relationship Id="rId21" Type="http://schemas.openxmlformats.org/officeDocument/2006/relationships/image" Target="../media/image97.png"/><Relationship Id="rId7" Type="http://schemas.openxmlformats.org/officeDocument/2006/relationships/image" Target="../media/image90.png"/><Relationship Id="rId12" Type="http://schemas.openxmlformats.org/officeDocument/2006/relationships/customXml" Target="../ink/ink83.xml"/><Relationship Id="rId17" Type="http://schemas.openxmlformats.org/officeDocument/2006/relationships/image" Target="../media/image95.png"/><Relationship Id="rId25" Type="http://schemas.openxmlformats.org/officeDocument/2006/relationships/image" Target="../media/image99.png"/><Relationship Id="rId2" Type="http://schemas.openxmlformats.org/officeDocument/2006/relationships/customXml" Target="../ink/ink78.xml"/><Relationship Id="rId16" Type="http://schemas.openxmlformats.org/officeDocument/2006/relationships/customXml" Target="../ink/ink85.xml"/><Relationship Id="rId20" Type="http://schemas.openxmlformats.org/officeDocument/2006/relationships/customXml" Target="../ink/ink8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0.xml"/><Relationship Id="rId11" Type="http://schemas.openxmlformats.org/officeDocument/2006/relationships/image" Target="../media/image92.png"/><Relationship Id="rId24" Type="http://schemas.openxmlformats.org/officeDocument/2006/relationships/customXml" Target="../ink/ink89.xml"/><Relationship Id="rId5" Type="http://schemas.openxmlformats.org/officeDocument/2006/relationships/image" Target="../media/image89.png"/><Relationship Id="rId15" Type="http://schemas.openxmlformats.org/officeDocument/2006/relationships/image" Target="../media/image94.png"/><Relationship Id="rId23" Type="http://schemas.openxmlformats.org/officeDocument/2006/relationships/image" Target="../media/image98.png"/><Relationship Id="rId28" Type="http://schemas.openxmlformats.org/officeDocument/2006/relationships/image" Target="../media/image15.jpeg"/><Relationship Id="rId10" Type="http://schemas.openxmlformats.org/officeDocument/2006/relationships/customXml" Target="../ink/ink82.xml"/><Relationship Id="rId19" Type="http://schemas.openxmlformats.org/officeDocument/2006/relationships/image" Target="../media/image96.png"/><Relationship Id="rId4" Type="http://schemas.openxmlformats.org/officeDocument/2006/relationships/customXml" Target="../ink/ink79.xml"/><Relationship Id="rId9" Type="http://schemas.openxmlformats.org/officeDocument/2006/relationships/image" Target="../media/image91.png"/><Relationship Id="rId14" Type="http://schemas.openxmlformats.org/officeDocument/2006/relationships/customXml" Target="../ink/ink84.xml"/><Relationship Id="rId22" Type="http://schemas.openxmlformats.org/officeDocument/2006/relationships/customXml" Target="../ink/ink88.xml"/><Relationship Id="rId27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customXml" Target="../ink/ink94.xml"/><Relationship Id="rId18" Type="http://schemas.openxmlformats.org/officeDocument/2006/relationships/image" Target="../media/image116.png"/><Relationship Id="rId26" Type="http://schemas.openxmlformats.org/officeDocument/2006/relationships/image" Target="../media/image120.png"/><Relationship Id="rId3" Type="http://schemas.openxmlformats.org/officeDocument/2006/relationships/image" Target="../media/image27.jpeg"/><Relationship Id="rId21" Type="http://schemas.openxmlformats.org/officeDocument/2006/relationships/customXml" Target="../ink/ink98.xml"/><Relationship Id="rId7" Type="http://schemas.openxmlformats.org/officeDocument/2006/relationships/image" Target="../media/image110.png"/><Relationship Id="rId12" Type="http://schemas.openxmlformats.org/officeDocument/2006/relationships/image" Target="../media/image113.png"/><Relationship Id="rId17" Type="http://schemas.openxmlformats.org/officeDocument/2006/relationships/customXml" Target="../ink/ink96.xml"/><Relationship Id="rId25" Type="http://schemas.openxmlformats.org/officeDocument/2006/relationships/customXml" Target="../ink/ink100.xml"/><Relationship Id="rId2" Type="http://schemas.openxmlformats.org/officeDocument/2006/relationships/image" Target="../media/image26.png"/><Relationship Id="rId16" Type="http://schemas.openxmlformats.org/officeDocument/2006/relationships/image" Target="../media/image115.png"/><Relationship Id="rId20" Type="http://schemas.openxmlformats.org/officeDocument/2006/relationships/image" Target="../media/image117.png"/><Relationship Id="rId29" Type="http://schemas.openxmlformats.org/officeDocument/2006/relationships/customXml" Target="../ink/ink10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1.xml"/><Relationship Id="rId11" Type="http://schemas.openxmlformats.org/officeDocument/2006/relationships/customXml" Target="../ink/ink93.xml"/><Relationship Id="rId24" Type="http://schemas.openxmlformats.org/officeDocument/2006/relationships/image" Target="../media/image119.png"/><Relationship Id="rId5" Type="http://schemas.openxmlformats.org/officeDocument/2006/relationships/image" Target="../media/image109.png"/><Relationship Id="rId15" Type="http://schemas.openxmlformats.org/officeDocument/2006/relationships/customXml" Target="../ink/ink95.xml"/><Relationship Id="rId23" Type="http://schemas.openxmlformats.org/officeDocument/2006/relationships/customXml" Target="../ink/ink99.xml"/><Relationship Id="rId28" Type="http://schemas.openxmlformats.org/officeDocument/2006/relationships/image" Target="../media/image121.png"/><Relationship Id="rId10" Type="http://schemas.openxmlformats.org/officeDocument/2006/relationships/image" Target="../media/image112.png"/><Relationship Id="rId19" Type="http://schemas.openxmlformats.org/officeDocument/2006/relationships/customXml" Target="../ink/ink97.xml"/><Relationship Id="rId4" Type="http://schemas.openxmlformats.org/officeDocument/2006/relationships/customXml" Target="../ink/ink90.xml"/><Relationship Id="rId9" Type="http://schemas.openxmlformats.org/officeDocument/2006/relationships/customXml" Target="../ink/ink92.xml"/><Relationship Id="rId14" Type="http://schemas.openxmlformats.org/officeDocument/2006/relationships/image" Target="../media/image114.png"/><Relationship Id="rId22" Type="http://schemas.openxmlformats.org/officeDocument/2006/relationships/image" Target="../media/image118.png"/><Relationship Id="rId27" Type="http://schemas.openxmlformats.org/officeDocument/2006/relationships/customXml" Target="../ink/ink101.xml"/><Relationship Id="rId30" Type="http://schemas.openxmlformats.org/officeDocument/2006/relationships/image" Target="../media/image1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" name="Овал 1143">
            <a:extLst>
              <a:ext uri="{FF2B5EF4-FFF2-40B4-BE49-F238E27FC236}">
                <a16:creationId xmlns:a16="http://schemas.microsoft.com/office/drawing/2014/main" id="{C3D427E5-E433-4E5E-8541-B63C50CF767E}"/>
              </a:ext>
            </a:extLst>
          </p:cNvPr>
          <p:cNvSpPr/>
          <p:nvPr/>
        </p:nvSpPr>
        <p:spPr>
          <a:xfrm>
            <a:off x="7211444" y="2153295"/>
            <a:ext cx="3940066" cy="3920922"/>
          </a:xfrm>
          <a:prstGeom prst="ellipse">
            <a:avLst/>
          </a:prstGeom>
          <a:solidFill>
            <a:schemeClr val="accent2">
              <a:lumMod val="5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4C8ED1-F24B-45CE-8BEE-043AD599CE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359" y="15049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solidFill>
                  <a:srgbClr val="A15959"/>
                </a:solidFill>
                <a:latin typeface="Playfair Display" pitchFamily="2" charset="-52"/>
              </a:rPr>
              <a:t>Приятно познакомиться,</a:t>
            </a:r>
            <a:br>
              <a:rPr lang="ru-RU" sz="2700" dirty="0">
                <a:solidFill>
                  <a:srgbClr val="A15959"/>
                </a:solidFill>
                <a:latin typeface="Playfair Display" pitchFamily="2" charset="-52"/>
              </a:rPr>
            </a:br>
            <a:r>
              <a:rPr lang="ru-RU" sz="2700" dirty="0">
                <a:solidFill>
                  <a:srgbClr val="A15959"/>
                </a:solidFill>
                <a:latin typeface="Playfair Display" pitchFamily="2" charset="-52"/>
              </a:rPr>
              <a:t>я-</a:t>
            </a:r>
            <a:br>
              <a:rPr lang="en-US" dirty="0">
                <a:latin typeface="Playfair Display" pitchFamily="2" charset="-52"/>
              </a:rPr>
            </a:br>
            <a:br>
              <a:rPr lang="en-US" dirty="0">
                <a:latin typeface="Playfair Display" pitchFamily="2" charset="-52"/>
              </a:rPr>
            </a:br>
            <a:endParaRPr lang="ru-RU" dirty="0">
              <a:latin typeface="Playfair Display" pitchFamily="2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E02754-EB0B-40B9-A464-E81CC7A89126}"/>
              </a:ext>
            </a:extLst>
          </p:cNvPr>
          <p:cNvSpPr txBox="1"/>
          <p:nvPr/>
        </p:nvSpPr>
        <p:spPr>
          <a:xfrm>
            <a:off x="3093371" y="1300394"/>
            <a:ext cx="51986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rgbClr val="A15959"/>
                </a:solidFill>
                <a:latin typeface="Lemon Tuesday" panose="02000506040000020004" pitchFamily="2" charset="-52"/>
              </a:rPr>
              <a:t>Екатерина Степнова</a:t>
            </a:r>
          </a:p>
        </p:txBody>
      </p: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9702A484-9F1E-413C-A7D1-DC467CDF1302}"/>
              </a:ext>
            </a:extLst>
          </p:cNvPr>
          <p:cNvGrpSpPr/>
          <p:nvPr/>
        </p:nvGrpSpPr>
        <p:grpSpPr>
          <a:xfrm>
            <a:off x="2309961" y="1282995"/>
            <a:ext cx="6249600" cy="1165320"/>
            <a:chOff x="2309961" y="1282995"/>
            <a:chExt cx="6249600" cy="116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9" name="Рукописный ввод 18">
                  <a:extLst>
                    <a:ext uri="{FF2B5EF4-FFF2-40B4-BE49-F238E27FC236}">
                      <a16:creationId xmlns:a16="http://schemas.microsoft.com/office/drawing/2014/main" id="{DF47CFBF-9CB7-441C-882B-16A9F47612F0}"/>
                    </a:ext>
                  </a:extLst>
                </p14:cNvPr>
                <p14:cNvContentPartPr/>
                <p14:nvPr/>
              </p14:nvContentPartPr>
              <p14:xfrm>
                <a:off x="2393481" y="1282995"/>
                <a:ext cx="441000" cy="208080"/>
              </p14:xfrm>
            </p:contentPart>
          </mc:Choice>
          <mc:Fallback xmlns="">
            <p:pic>
              <p:nvPicPr>
                <p:cNvPr id="19" name="Рукописный ввод 18">
                  <a:extLst>
                    <a:ext uri="{FF2B5EF4-FFF2-40B4-BE49-F238E27FC236}">
                      <a16:creationId xmlns:a16="http://schemas.microsoft.com/office/drawing/2014/main" id="{DF47CFBF-9CB7-441C-882B-16A9F47612F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330481" y="1220355"/>
                  <a:ext cx="56664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0" name="Рукописный ввод 19">
                  <a:extLst>
                    <a:ext uri="{FF2B5EF4-FFF2-40B4-BE49-F238E27FC236}">
                      <a16:creationId xmlns:a16="http://schemas.microsoft.com/office/drawing/2014/main" id="{E2EF48F0-15B4-4170-A314-A20B4CD6B3A2}"/>
                    </a:ext>
                  </a:extLst>
                </p14:cNvPr>
                <p14:cNvContentPartPr/>
                <p14:nvPr/>
              </p14:nvContentPartPr>
              <p14:xfrm>
                <a:off x="2309961" y="1561275"/>
                <a:ext cx="331920" cy="32760"/>
              </p14:xfrm>
            </p:contentPart>
          </mc:Choice>
          <mc:Fallback xmlns="">
            <p:pic>
              <p:nvPicPr>
                <p:cNvPr id="20" name="Рукописный ввод 19">
                  <a:extLst>
                    <a:ext uri="{FF2B5EF4-FFF2-40B4-BE49-F238E27FC236}">
                      <a16:creationId xmlns:a16="http://schemas.microsoft.com/office/drawing/2014/main" id="{E2EF48F0-15B4-4170-A314-A20B4CD6B3A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246961" y="1498275"/>
                  <a:ext cx="4575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2" name="Рукописный ввод 21">
                  <a:extLst>
                    <a:ext uri="{FF2B5EF4-FFF2-40B4-BE49-F238E27FC236}">
                      <a16:creationId xmlns:a16="http://schemas.microsoft.com/office/drawing/2014/main" id="{388FBFEB-691A-4D1B-9635-2B5C701690C0}"/>
                    </a:ext>
                  </a:extLst>
                </p14:cNvPr>
                <p14:cNvContentPartPr/>
                <p14:nvPr/>
              </p14:nvContentPartPr>
              <p14:xfrm>
                <a:off x="2574201" y="1812195"/>
                <a:ext cx="90360" cy="55800"/>
              </p14:xfrm>
            </p:contentPart>
          </mc:Choice>
          <mc:Fallback xmlns="">
            <p:pic>
              <p:nvPicPr>
                <p:cNvPr id="22" name="Рукописный ввод 21">
                  <a:extLst>
                    <a:ext uri="{FF2B5EF4-FFF2-40B4-BE49-F238E27FC236}">
                      <a16:creationId xmlns:a16="http://schemas.microsoft.com/office/drawing/2014/main" id="{388FBFEB-691A-4D1B-9635-2B5C701690C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511201" y="1749555"/>
                  <a:ext cx="2160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4" name="Рукописный ввод 33">
                  <a:extLst>
                    <a:ext uri="{FF2B5EF4-FFF2-40B4-BE49-F238E27FC236}">
                      <a16:creationId xmlns:a16="http://schemas.microsoft.com/office/drawing/2014/main" id="{AA52A689-15C7-40C3-A691-A6BB20A64FC3}"/>
                    </a:ext>
                  </a:extLst>
                </p14:cNvPr>
                <p14:cNvContentPartPr/>
                <p14:nvPr/>
              </p14:nvContentPartPr>
              <p14:xfrm>
                <a:off x="8253921" y="1386675"/>
                <a:ext cx="305640" cy="198720"/>
              </p14:xfrm>
            </p:contentPart>
          </mc:Choice>
          <mc:Fallback xmlns="">
            <p:pic>
              <p:nvPicPr>
                <p:cNvPr id="34" name="Рукописный ввод 33">
                  <a:extLst>
                    <a:ext uri="{FF2B5EF4-FFF2-40B4-BE49-F238E27FC236}">
                      <a16:creationId xmlns:a16="http://schemas.microsoft.com/office/drawing/2014/main" id="{AA52A689-15C7-40C3-A691-A6BB20A64FC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191281" y="1323675"/>
                  <a:ext cx="43128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5" name="Рукописный ввод 34">
                  <a:extLst>
                    <a:ext uri="{FF2B5EF4-FFF2-40B4-BE49-F238E27FC236}">
                      <a16:creationId xmlns:a16="http://schemas.microsoft.com/office/drawing/2014/main" id="{A84CA4F3-37A6-458A-9FF2-4544121912F1}"/>
                    </a:ext>
                  </a:extLst>
                </p14:cNvPr>
                <p14:cNvContentPartPr/>
                <p14:nvPr/>
              </p14:nvContentPartPr>
              <p14:xfrm>
                <a:off x="8300721" y="1682595"/>
                <a:ext cx="250200" cy="41040"/>
              </p14:xfrm>
            </p:contentPart>
          </mc:Choice>
          <mc:Fallback xmlns="">
            <p:pic>
              <p:nvPicPr>
                <p:cNvPr id="35" name="Рукописный ввод 34">
                  <a:extLst>
                    <a:ext uri="{FF2B5EF4-FFF2-40B4-BE49-F238E27FC236}">
                      <a16:creationId xmlns:a16="http://schemas.microsoft.com/office/drawing/2014/main" id="{A84CA4F3-37A6-458A-9FF2-4544121912F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238081" y="1619595"/>
                  <a:ext cx="3758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7" name="Рукописный ввод 36">
                  <a:extLst>
                    <a:ext uri="{FF2B5EF4-FFF2-40B4-BE49-F238E27FC236}">
                      <a16:creationId xmlns:a16="http://schemas.microsoft.com/office/drawing/2014/main" id="{412F9362-D2EA-4F88-A1BB-DFBC994D3826}"/>
                    </a:ext>
                  </a:extLst>
                </p14:cNvPr>
                <p14:cNvContentPartPr/>
                <p14:nvPr/>
              </p14:nvContentPartPr>
              <p14:xfrm>
                <a:off x="8199921" y="1845675"/>
                <a:ext cx="196560" cy="40680"/>
              </p14:xfrm>
            </p:contentPart>
          </mc:Choice>
          <mc:Fallback xmlns="">
            <p:pic>
              <p:nvPicPr>
                <p:cNvPr id="37" name="Рукописный ввод 36">
                  <a:extLst>
                    <a:ext uri="{FF2B5EF4-FFF2-40B4-BE49-F238E27FC236}">
                      <a16:creationId xmlns:a16="http://schemas.microsoft.com/office/drawing/2014/main" id="{412F9362-D2EA-4F88-A1BB-DFBC994D382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136921" y="1783035"/>
                  <a:ext cx="3222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54" name="Рукописный ввод 53">
                  <a:extLst>
                    <a:ext uri="{FF2B5EF4-FFF2-40B4-BE49-F238E27FC236}">
                      <a16:creationId xmlns:a16="http://schemas.microsoft.com/office/drawing/2014/main" id="{48CF4D9E-08E8-44A0-90C4-15149D88021E}"/>
                    </a:ext>
                  </a:extLst>
                </p14:cNvPr>
                <p14:cNvContentPartPr/>
                <p14:nvPr/>
              </p14:nvContentPartPr>
              <p14:xfrm>
                <a:off x="2997561" y="1858275"/>
                <a:ext cx="4658040" cy="590040"/>
              </p14:xfrm>
            </p:contentPart>
          </mc:Choice>
          <mc:Fallback xmlns="">
            <p:pic>
              <p:nvPicPr>
                <p:cNvPr id="54" name="Рукописный ввод 53">
                  <a:extLst>
                    <a:ext uri="{FF2B5EF4-FFF2-40B4-BE49-F238E27FC236}">
                      <a16:creationId xmlns:a16="http://schemas.microsoft.com/office/drawing/2014/main" id="{48CF4D9E-08E8-44A0-90C4-15149D88021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961561" y="1822635"/>
                  <a:ext cx="4729680" cy="66168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DC1A4071-9AAF-4BB8-A662-2F5121F40DA8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5075" y="2615116"/>
            <a:ext cx="2684652" cy="3832690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DA62B65F-B40A-4B2B-B32E-64EA0CBEA96E}"/>
              </a:ext>
            </a:extLst>
          </p:cNvPr>
          <p:cNvSpPr txBox="1"/>
          <p:nvPr/>
        </p:nvSpPr>
        <p:spPr>
          <a:xfrm>
            <a:off x="609192" y="3034851"/>
            <a:ext cx="22252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>
                <a:solidFill>
                  <a:srgbClr val="A15959"/>
                </a:solidFill>
                <a:effectLst/>
                <a:latin typeface="Playfair Display" pitchFamily="2" charset="-52"/>
                <a:ea typeface="Times New Roman" panose="02020603050405020304" pitchFamily="18" charset="0"/>
              </a:rPr>
              <a:t>Я из г. Домодедово</a:t>
            </a:r>
          </a:p>
          <a:p>
            <a:endParaRPr lang="ru-RU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E7297F0-C7B3-4105-A5BD-71DF56D188A2}"/>
              </a:ext>
            </a:extLst>
          </p:cNvPr>
          <p:cNvSpPr txBox="1"/>
          <p:nvPr/>
        </p:nvSpPr>
        <p:spPr>
          <a:xfrm>
            <a:off x="1049906" y="3273773"/>
            <a:ext cx="41472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>
                <a:solidFill>
                  <a:srgbClr val="A15959"/>
                </a:solidFill>
                <a:effectLst/>
                <a:latin typeface="Playfair Display" pitchFamily="2" charset="-52"/>
                <a:ea typeface="Times New Roman" panose="02020603050405020304" pitchFamily="18" charset="0"/>
              </a:rPr>
              <a:t>Работаю на должности диспетчера, </a:t>
            </a:r>
          </a:p>
          <a:p>
            <a:endParaRPr lang="ru-RU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0299B6D-722F-48D4-B9D9-27816FE01BE6}"/>
              </a:ext>
            </a:extLst>
          </p:cNvPr>
          <p:cNvSpPr txBox="1"/>
          <p:nvPr/>
        </p:nvSpPr>
        <p:spPr>
          <a:xfrm>
            <a:off x="1308293" y="3561560"/>
            <a:ext cx="475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0"/>
              </a:spcAft>
              <a:tabLst>
                <a:tab pos="180340" algn="l"/>
              </a:tabLst>
            </a:pPr>
            <a:r>
              <a:rPr lang="ru-RU" sz="1800" dirty="0">
                <a:solidFill>
                  <a:srgbClr val="A15959"/>
                </a:solidFill>
                <a:effectLst/>
                <a:latin typeface="Playfair Display" pitchFamily="2" charset="-52"/>
                <a:ea typeface="Times New Roman" panose="02020603050405020304" pitchFamily="18" charset="0"/>
              </a:rPr>
              <a:t>Группа логистики ЛЦ Операционный блок УТСЛ СУТ ОД по Москве и ЦФО</a:t>
            </a:r>
          </a:p>
          <a:p>
            <a:pPr lvl="0" algn="just">
              <a:spcAft>
                <a:spcPts val="0"/>
              </a:spcAft>
              <a:tabLst>
                <a:tab pos="180340" algn="l"/>
              </a:tabLst>
            </a:pPr>
            <a:r>
              <a:rPr lang="ru-RU" sz="1800" dirty="0">
                <a:solidFill>
                  <a:srgbClr val="A15959"/>
                </a:solidFill>
                <a:effectLst/>
                <a:latin typeface="Playfair Display" pitchFamily="2" charset="-52"/>
                <a:ea typeface="Times New Roman" panose="02020603050405020304" pitchFamily="18" charset="0"/>
              </a:rPr>
              <a:t>               1 год и 1 месяц</a:t>
            </a:r>
          </a:p>
          <a:p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17D0D88-9A8F-4FE2-8B51-D2132FEFF808}"/>
              </a:ext>
            </a:extLst>
          </p:cNvPr>
          <p:cNvSpPr txBox="1"/>
          <p:nvPr/>
        </p:nvSpPr>
        <p:spPr>
          <a:xfrm>
            <a:off x="2997561" y="4403344"/>
            <a:ext cx="1507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>
                <a:solidFill>
                  <a:srgbClr val="A15959"/>
                </a:solidFill>
                <a:effectLst/>
                <a:latin typeface="Playfair Display" pitchFamily="2" charset="-52"/>
                <a:ea typeface="Times New Roman" panose="02020603050405020304" pitchFamily="18" charset="0"/>
              </a:rPr>
              <a:t>Мне 22 года.</a:t>
            </a:r>
          </a:p>
          <a:p>
            <a:endParaRPr lang="ru-RU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8D0A823-0415-4C5E-BB97-8108A962FFB7}"/>
              </a:ext>
            </a:extLst>
          </p:cNvPr>
          <p:cNvSpPr txBox="1"/>
          <p:nvPr/>
        </p:nvSpPr>
        <p:spPr>
          <a:xfrm>
            <a:off x="3684577" y="4666141"/>
            <a:ext cx="2040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>
                <a:solidFill>
                  <a:srgbClr val="A15959"/>
                </a:solidFill>
                <a:effectLst/>
                <a:latin typeface="Playfair Display" pitchFamily="2" charset="-52"/>
                <a:ea typeface="Times New Roman" panose="02020603050405020304" pitchFamily="18" charset="0"/>
              </a:rPr>
              <a:t>Мой рост 170 см, </a:t>
            </a:r>
          </a:p>
          <a:p>
            <a:endParaRPr lang="ru-RU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68F9C40-6B94-41DC-B167-37A670F18DEA}"/>
              </a:ext>
            </a:extLst>
          </p:cNvPr>
          <p:cNvSpPr txBox="1"/>
          <p:nvPr/>
        </p:nvSpPr>
        <p:spPr>
          <a:xfrm>
            <a:off x="4960110" y="4967751"/>
            <a:ext cx="1141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>
                <a:solidFill>
                  <a:srgbClr val="A15959"/>
                </a:solidFill>
                <a:effectLst/>
                <a:latin typeface="Playfair Display" pitchFamily="2" charset="-52"/>
                <a:ea typeface="Times New Roman" panose="02020603050405020304" pitchFamily="18" charset="0"/>
              </a:rPr>
              <a:t>вес 57 кг.</a:t>
            </a:r>
          </a:p>
          <a:p>
            <a:endParaRPr lang="ru-RU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4" name="Рукописный ввод 93">
                <a:extLst>
                  <a:ext uri="{FF2B5EF4-FFF2-40B4-BE49-F238E27FC236}">
                    <a16:creationId xmlns:a16="http://schemas.microsoft.com/office/drawing/2014/main" id="{36925F8F-236F-4C92-8B9D-5FEDBD2EE65B}"/>
                  </a:ext>
                </a:extLst>
              </p14:cNvPr>
              <p14:cNvContentPartPr/>
              <p14:nvPr/>
            </p14:nvContentPartPr>
            <p14:xfrm>
              <a:off x="305841" y="1815435"/>
              <a:ext cx="1225440" cy="4094640"/>
            </p14:xfrm>
          </p:contentPart>
        </mc:Choice>
        <mc:Fallback xmlns="">
          <p:pic>
            <p:nvPicPr>
              <p:cNvPr id="94" name="Рукописный ввод 93">
                <a:extLst>
                  <a:ext uri="{FF2B5EF4-FFF2-40B4-BE49-F238E27FC236}">
                    <a16:creationId xmlns:a16="http://schemas.microsoft.com/office/drawing/2014/main" id="{36925F8F-236F-4C92-8B9D-5FEDBD2EE65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69841" y="1779795"/>
                <a:ext cx="1297080" cy="4166280"/>
              </a:xfrm>
              <a:prstGeom prst="rect">
                <a:avLst/>
              </a:prstGeom>
            </p:spPr>
          </p:pic>
        </mc:Fallback>
      </mc:AlternateContent>
      <p:pic>
        <p:nvPicPr>
          <p:cNvPr id="136" name="Рисунок 135">
            <a:extLst>
              <a:ext uri="{FF2B5EF4-FFF2-40B4-BE49-F238E27FC236}">
                <a16:creationId xmlns:a16="http://schemas.microsoft.com/office/drawing/2014/main" id="{C5A59822-E09E-4BCE-9E5E-720AC63CF2E3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7691" y="904724"/>
            <a:ext cx="2417843" cy="2330222"/>
          </a:xfrm>
          <a:prstGeom prst="rect">
            <a:avLst/>
          </a:prstGeom>
        </p:spPr>
      </p:pic>
      <p:sp>
        <p:nvSpPr>
          <p:cNvPr id="137" name="Овал 136">
            <a:extLst>
              <a:ext uri="{FF2B5EF4-FFF2-40B4-BE49-F238E27FC236}">
                <a16:creationId xmlns:a16="http://schemas.microsoft.com/office/drawing/2014/main" id="{0B36D53F-0628-4EF4-BEA8-6AF97DE3471E}"/>
              </a:ext>
            </a:extLst>
          </p:cNvPr>
          <p:cNvSpPr/>
          <p:nvPr/>
        </p:nvSpPr>
        <p:spPr>
          <a:xfrm>
            <a:off x="9027912" y="2885746"/>
            <a:ext cx="506943" cy="4808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Овал 139">
            <a:extLst>
              <a:ext uri="{FF2B5EF4-FFF2-40B4-BE49-F238E27FC236}">
                <a16:creationId xmlns:a16="http://schemas.microsoft.com/office/drawing/2014/main" id="{A3ED4517-7F4F-42B1-81A9-3CE73065C366}"/>
              </a:ext>
            </a:extLst>
          </p:cNvPr>
          <p:cNvSpPr/>
          <p:nvPr/>
        </p:nvSpPr>
        <p:spPr>
          <a:xfrm>
            <a:off x="6579947" y="6235233"/>
            <a:ext cx="388599" cy="3632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Овал 140">
            <a:extLst>
              <a:ext uri="{FF2B5EF4-FFF2-40B4-BE49-F238E27FC236}">
                <a16:creationId xmlns:a16="http://schemas.microsoft.com/office/drawing/2014/main" id="{B325B0FE-F226-4ADB-B5E7-8FC0A85ACE03}"/>
              </a:ext>
            </a:extLst>
          </p:cNvPr>
          <p:cNvSpPr/>
          <p:nvPr/>
        </p:nvSpPr>
        <p:spPr>
          <a:xfrm>
            <a:off x="11251570" y="411871"/>
            <a:ext cx="767928" cy="72238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4" name="Рукописный ввод 163">
                <a:extLst>
                  <a:ext uri="{FF2B5EF4-FFF2-40B4-BE49-F238E27FC236}">
                    <a16:creationId xmlns:a16="http://schemas.microsoft.com/office/drawing/2014/main" id="{7AA350E3-263A-4616-811A-2DBD3BA4A39F}"/>
                  </a:ext>
                </a:extLst>
              </p14:cNvPr>
              <p14:cNvContentPartPr/>
              <p14:nvPr/>
            </p14:nvContentPartPr>
            <p14:xfrm>
              <a:off x="6381561" y="2602395"/>
              <a:ext cx="2151720" cy="17640"/>
            </p14:xfrm>
          </p:contentPart>
        </mc:Choice>
        <mc:Fallback xmlns="">
          <p:pic>
            <p:nvPicPr>
              <p:cNvPr id="164" name="Рукописный ввод 163">
                <a:extLst>
                  <a:ext uri="{FF2B5EF4-FFF2-40B4-BE49-F238E27FC236}">
                    <a16:creationId xmlns:a16="http://schemas.microsoft.com/office/drawing/2014/main" id="{7AA350E3-263A-4616-811A-2DBD3BA4A39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363921" y="2584395"/>
                <a:ext cx="218736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7" name="Рукописный ввод 166">
                <a:extLst>
                  <a:ext uri="{FF2B5EF4-FFF2-40B4-BE49-F238E27FC236}">
                    <a16:creationId xmlns:a16="http://schemas.microsoft.com/office/drawing/2014/main" id="{BEE0B529-B4BD-485B-AB5B-AFD5B182F7B2}"/>
                  </a:ext>
                </a:extLst>
              </p14:cNvPr>
              <p14:cNvContentPartPr/>
              <p14:nvPr/>
            </p14:nvContentPartPr>
            <p14:xfrm>
              <a:off x="6703761" y="2395755"/>
              <a:ext cx="13680" cy="1390680"/>
            </p14:xfrm>
          </p:contentPart>
        </mc:Choice>
        <mc:Fallback xmlns="">
          <p:pic>
            <p:nvPicPr>
              <p:cNvPr id="167" name="Рукописный ввод 166">
                <a:extLst>
                  <a:ext uri="{FF2B5EF4-FFF2-40B4-BE49-F238E27FC236}">
                    <a16:creationId xmlns:a16="http://schemas.microsoft.com/office/drawing/2014/main" id="{BEE0B529-B4BD-485B-AB5B-AFD5B182F7B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685761" y="2377755"/>
                <a:ext cx="49320" cy="142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91" name="Рукописный ввод 190">
                <a:extLst>
                  <a:ext uri="{FF2B5EF4-FFF2-40B4-BE49-F238E27FC236}">
                    <a16:creationId xmlns:a16="http://schemas.microsoft.com/office/drawing/2014/main" id="{420AC757-4401-4928-A437-883D46225E9F}"/>
                  </a:ext>
                </a:extLst>
              </p14:cNvPr>
              <p14:cNvContentPartPr/>
              <p14:nvPr/>
            </p14:nvContentPartPr>
            <p14:xfrm>
              <a:off x="9197121" y="430875"/>
              <a:ext cx="9000" cy="1145160"/>
            </p14:xfrm>
          </p:contentPart>
        </mc:Choice>
        <mc:Fallback xmlns="">
          <p:pic>
            <p:nvPicPr>
              <p:cNvPr id="191" name="Рукописный ввод 190">
                <a:extLst>
                  <a:ext uri="{FF2B5EF4-FFF2-40B4-BE49-F238E27FC236}">
                    <a16:creationId xmlns:a16="http://schemas.microsoft.com/office/drawing/2014/main" id="{420AC757-4401-4928-A437-883D46225E9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179121" y="413235"/>
                <a:ext cx="44640" cy="11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043" name="Рукописный ввод 1042">
                <a:extLst>
                  <a:ext uri="{FF2B5EF4-FFF2-40B4-BE49-F238E27FC236}">
                    <a16:creationId xmlns:a16="http://schemas.microsoft.com/office/drawing/2014/main" id="{7FD7D606-7112-41CD-B2AA-3AC40E289BBC}"/>
                  </a:ext>
                </a:extLst>
              </p14:cNvPr>
              <p14:cNvContentPartPr/>
              <p14:nvPr/>
            </p14:nvContentPartPr>
            <p14:xfrm>
              <a:off x="9039801" y="890955"/>
              <a:ext cx="991800" cy="36720"/>
            </p14:xfrm>
          </p:contentPart>
        </mc:Choice>
        <mc:Fallback xmlns="">
          <p:pic>
            <p:nvPicPr>
              <p:cNvPr id="1043" name="Рукописный ввод 1042">
                <a:extLst>
                  <a:ext uri="{FF2B5EF4-FFF2-40B4-BE49-F238E27FC236}">
                    <a16:creationId xmlns:a16="http://schemas.microsoft.com/office/drawing/2014/main" id="{7FD7D606-7112-41CD-B2AA-3AC40E289BB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021801" y="873315"/>
                <a:ext cx="102744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127" name="Рукописный ввод 1126">
                <a:extLst>
                  <a:ext uri="{FF2B5EF4-FFF2-40B4-BE49-F238E27FC236}">
                    <a16:creationId xmlns:a16="http://schemas.microsoft.com/office/drawing/2014/main" id="{4147EA14-B263-4CBE-9979-72347D9F3A4E}"/>
                  </a:ext>
                </a:extLst>
              </p14:cNvPr>
              <p14:cNvContentPartPr/>
              <p14:nvPr/>
            </p14:nvContentPartPr>
            <p14:xfrm>
              <a:off x="10967601" y="3244275"/>
              <a:ext cx="1028520" cy="18000"/>
            </p14:xfrm>
          </p:contentPart>
        </mc:Choice>
        <mc:Fallback xmlns="">
          <p:pic>
            <p:nvPicPr>
              <p:cNvPr id="1127" name="Рукописный ввод 1126">
                <a:extLst>
                  <a:ext uri="{FF2B5EF4-FFF2-40B4-BE49-F238E27FC236}">
                    <a16:creationId xmlns:a16="http://schemas.microsoft.com/office/drawing/2014/main" id="{4147EA14-B263-4CBE-9979-72347D9F3A4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0949601" y="3226275"/>
                <a:ext cx="106416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136" name="Рукописный ввод 1135">
                <a:extLst>
                  <a:ext uri="{FF2B5EF4-FFF2-40B4-BE49-F238E27FC236}">
                    <a16:creationId xmlns:a16="http://schemas.microsoft.com/office/drawing/2014/main" id="{94DDB54E-1DCF-43C8-AD42-5BAA36C959AD}"/>
                  </a:ext>
                </a:extLst>
              </p14:cNvPr>
              <p14:cNvContentPartPr/>
              <p14:nvPr/>
            </p14:nvContentPartPr>
            <p14:xfrm>
              <a:off x="11628921" y="2624715"/>
              <a:ext cx="22680" cy="1108800"/>
            </p14:xfrm>
          </p:contentPart>
        </mc:Choice>
        <mc:Fallback xmlns="">
          <p:pic>
            <p:nvPicPr>
              <p:cNvPr id="1136" name="Рукописный ввод 1135">
                <a:extLst>
                  <a:ext uri="{FF2B5EF4-FFF2-40B4-BE49-F238E27FC236}">
                    <a16:creationId xmlns:a16="http://schemas.microsoft.com/office/drawing/2014/main" id="{94DDB54E-1DCF-43C8-AD42-5BAA36C959A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1611281" y="2607075"/>
                <a:ext cx="58320" cy="11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138" name="Рукописный ввод 1137">
                <a:extLst>
                  <a:ext uri="{FF2B5EF4-FFF2-40B4-BE49-F238E27FC236}">
                    <a16:creationId xmlns:a16="http://schemas.microsoft.com/office/drawing/2014/main" id="{35846444-64F5-459E-8D9D-DC357E0B71D5}"/>
                  </a:ext>
                </a:extLst>
              </p14:cNvPr>
              <p14:cNvContentPartPr/>
              <p14:nvPr/>
            </p14:nvContentPartPr>
            <p14:xfrm>
              <a:off x="8618601" y="6450795"/>
              <a:ext cx="1040040" cy="6120"/>
            </p14:xfrm>
          </p:contentPart>
        </mc:Choice>
        <mc:Fallback xmlns="">
          <p:pic>
            <p:nvPicPr>
              <p:cNvPr id="1138" name="Рукописный ввод 1137">
                <a:extLst>
                  <a:ext uri="{FF2B5EF4-FFF2-40B4-BE49-F238E27FC236}">
                    <a16:creationId xmlns:a16="http://schemas.microsoft.com/office/drawing/2014/main" id="{35846444-64F5-459E-8D9D-DC357E0B71D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600961" y="6432795"/>
                <a:ext cx="107568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143" name="Рукописный ввод 1142">
                <a:extLst>
                  <a:ext uri="{FF2B5EF4-FFF2-40B4-BE49-F238E27FC236}">
                    <a16:creationId xmlns:a16="http://schemas.microsoft.com/office/drawing/2014/main" id="{0E3D51DF-509E-472C-A7B8-985F57935AA6}"/>
                  </a:ext>
                </a:extLst>
              </p14:cNvPr>
              <p14:cNvContentPartPr/>
              <p14:nvPr/>
            </p14:nvContentPartPr>
            <p14:xfrm>
              <a:off x="9394401" y="5785875"/>
              <a:ext cx="12240" cy="842400"/>
            </p14:xfrm>
          </p:contentPart>
        </mc:Choice>
        <mc:Fallback xmlns="">
          <p:pic>
            <p:nvPicPr>
              <p:cNvPr id="1143" name="Рукописный ввод 1142">
                <a:extLst>
                  <a:ext uri="{FF2B5EF4-FFF2-40B4-BE49-F238E27FC236}">
                    <a16:creationId xmlns:a16="http://schemas.microsoft.com/office/drawing/2014/main" id="{0E3D51DF-509E-472C-A7B8-985F57935AA6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9376761" y="5767875"/>
                <a:ext cx="47880" cy="87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6">
            <p14:nvContentPartPr>
              <p14:cNvPr id="1159" name="Рукописный ввод 1158">
                <a:extLst>
                  <a:ext uri="{FF2B5EF4-FFF2-40B4-BE49-F238E27FC236}">
                    <a16:creationId xmlns:a16="http://schemas.microsoft.com/office/drawing/2014/main" id="{46B21C8B-3F96-4C23-89B2-DFA526528424}"/>
                  </a:ext>
                </a:extLst>
              </p14:cNvPr>
              <p14:cNvContentPartPr/>
              <p14:nvPr/>
            </p14:nvContentPartPr>
            <p14:xfrm>
              <a:off x="4288521" y="4267035"/>
              <a:ext cx="9720" cy="8640"/>
            </p14:xfrm>
          </p:contentPart>
        </mc:Choice>
        <mc:Fallback xmlns="">
          <p:pic>
            <p:nvPicPr>
              <p:cNvPr id="1159" name="Рукописный ввод 1158">
                <a:extLst>
                  <a:ext uri="{FF2B5EF4-FFF2-40B4-BE49-F238E27FC236}">
                    <a16:creationId xmlns:a16="http://schemas.microsoft.com/office/drawing/2014/main" id="{46B21C8B-3F96-4C23-89B2-DFA526528424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225521" y="3889035"/>
                <a:ext cx="135360" cy="76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170" name="Рукописный ввод 1169">
                <a:extLst>
                  <a:ext uri="{FF2B5EF4-FFF2-40B4-BE49-F238E27FC236}">
                    <a16:creationId xmlns:a16="http://schemas.microsoft.com/office/drawing/2014/main" id="{F4F9EC32-9AAA-40F1-B197-A624C19520B2}"/>
                  </a:ext>
                </a:extLst>
              </p14:cNvPr>
              <p14:cNvContentPartPr/>
              <p14:nvPr/>
            </p14:nvContentPartPr>
            <p14:xfrm>
              <a:off x="2162001" y="4285395"/>
              <a:ext cx="3960" cy="22680"/>
            </p14:xfrm>
          </p:contentPart>
        </mc:Choice>
        <mc:Fallback xmlns="">
          <p:pic>
            <p:nvPicPr>
              <p:cNvPr id="1170" name="Рукописный ввод 1169">
                <a:extLst>
                  <a:ext uri="{FF2B5EF4-FFF2-40B4-BE49-F238E27FC236}">
                    <a16:creationId xmlns:a16="http://schemas.microsoft.com/office/drawing/2014/main" id="{F4F9EC32-9AAA-40F1-B197-A624C19520B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099001" y="4222395"/>
                <a:ext cx="12960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171" name="Рукописный ввод 1170">
                <a:extLst>
                  <a:ext uri="{FF2B5EF4-FFF2-40B4-BE49-F238E27FC236}">
                    <a16:creationId xmlns:a16="http://schemas.microsoft.com/office/drawing/2014/main" id="{2E4C48C9-1089-4CCC-B679-C8CEAAF5BE81}"/>
                  </a:ext>
                </a:extLst>
              </p14:cNvPr>
              <p14:cNvContentPartPr/>
              <p14:nvPr/>
            </p14:nvContentPartPr>
            <p14:xfrm>
              <a:off x="1071201" y="3424635"/>
              <a:ext cx="3960" cy="24840"/>
            </p14:xfrm>
          </p:contentPart>
        </mc:Choice>
        <mc:Fallback xmlns="">
          <p:pic>
            <p:nvPicPr>
              <p:cNvPr id="1171" name="Рукописный ввод 1170">
                <a:extLst>
                  <a:ext uri="{FF2B5EF4-FFF2-40B4-BE49-F238E27FC236}">
                    <a16:creationId xmlns:a16="http://schemas.microsoft.com/office/drawing/2014/main" id="{2E4C48C9-1089-4CCC-B679-C8CEAAF5BE8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008201" y="3361995"/>
                <a:ext cx="12960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172" name="Рукописный ввод 1171">
                <a:extLst>
                  <a:ext uri="{FF2B5EF4-FFF2-40B4-BE49-F238E27FC236}">
                    <a16:creationId xmlns:a16="http://schemas.microsoft.com/office/drawing/2014/main" id="{A1AA7BD8-2A00-4321-A60E-BCAD8FA503B7}"/>
                  </a:ext>
                </a:extLst>
              </p14:cNvPr>
              <p14:cNvContentPartPr/>
              <p14:nvPr/>
            </p14:nvContentPartPr>
            <p14:xfrm>
              <a:off x="604641" y="3187035"/>
              <a:ext cx="4680" cy="1080"/>
            </p14:xfrm>
          </p:contentPart>
        </mc:Choice>
        <mc:Fallback xmlns="">
          <p:pic>
            <p:nvPicPr>
              <p:cNvPr id="1172" name="Рукописный ввод 1171">
                <a:extLst>
                  <a:ext uri="{FF2B5EF4-FFF2-40B4-BE49-F238E27FC236}">
                    <a16:creationId xmlns:a16="http://schemas.microsoft.com/office/drawing/2014/main" id="{A1AA7BD8-2A00-4321-A60E-BCAD8FA503B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41641" y="3124035"/>
                <a:ext cx="13032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173" name="Рукописный ввод 1172">
                <a:extLst>
                  <a:ext uri="{FF2B5EF4-FFF2-40B4-BE49-F238E27FC236}">
                    <a16:creationId xmlns:a16="http://schemas.microsoft.com/office/drawing/2014/main" id="{BFF7DE79-913B-435A-9BDD-AF3854D8595C}"/>
                  </a:ext>
                </a:extLst>
              </p14:cNvPr>
              <p14:cNvContentPartPr/>
              <p14:nvPr/>
            </p14:nvContentPartPr>
            <p14:xfrm>
              <a:off x="2990721" y="4561515"/>
              <a:ext cx="1080" cy="2160"/>
            </p14:xfrm>
          </p:contentPart>
        </mc:Choice>
        <mc:Fallback xmlns="">
          <p:pic>
            <p:nvPicPr>
              <p:cNvPr id="1173" name="Рукописный ввод 1172">
                <a:extLst>
                  <a:ext uri="{FF2B5EF4-FFF2-40B4-BE49-F238E27FC236}">
                    <a16:creationId xmlns:a16="http://schemas.microsoft.com/office/drawing/2014/main" id="{BFF7DE79-913B-435A-9BDD-AF3854D8595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928081" y="4498515"/>
                <a:ext cx="12672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174" name="Рукописный ввод 1173">
                <a:extLst>
                  <a:ext uri="{FF2B5EF4-FFF2-40B4-BE49-F238E27FC236}">
                    <a16:creationId xmlns:a16="http://schemas.microsoft.com/office/drawing/2014/main" id="{C8C046EB-443F-4136-9CBC-DB3724DF2AF7}"/>
                  </a:ext>
                </a:extLst>
              </p14:cNvPr>
              <p14:cNvContentPartPr/>
              <p14:nvPr/>
            </p14:nvContentPartPr>
            <p14:xfrm>
              <a:off x="3692361" y="4844835"/>
              <a:ext cx="360" cy="5760"/>
            </p14:xfrm>
          </p:contentPart>
        </mc:Choice>
        <mc:Fallback xmlns="">
          <p:pic>
            <p:nvPicPr>
              <p:cNvPr id="1174" name="Рукописный ввод 1173">
                <a:extLst>
                  <a:ext uri="{FF2B5EF4-FFF2-40B4-BE49-F238E27FC236}">
                    <a16:creationId xmlns:a16="http://schemas.microsoft.com/office/drawing/2014/main" id="{C8C046EB-443F-4136-9CBC-DB3724DF2AF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629361" y="4782195"/>
                <a:ext cx="12600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175" name="Рукописный ввод 1174">
                <a:extLst>
                  <a:ext uri="{FF2B5EF4-FFF2-40B4-BE49-F238E27FC236}">
                    <a16:creationId xmlns:a16="http://schemas.microsoft.com/office/drawing/2014/main" id="{B59637CC-E57E-46CF-9717-5397A2A6A1E6}"/>
                  </a:ext>
                </a:extLst>
              </p14:cNvPr>
              <p14:cNvContentPartPr/>
              <p14:nvPr/>
            </p14:nvContentPartPr>
            <p14:xfrm>
              <a:off x="4961361" y="5132835"/>
              <a:ext cx="360" cy="7560"/>
            </p14:xfrm>
          </p:contentPart>
        </mc:Choice>
        <mc:Fallback xmlns="">
          <p:pic>
            <p:nvPicPr>
              <p:cNvPr id="1175" name="Рукописный ввод 1174">
                <a:extLst>
                  <a:ext uri="{FF2B5EF4-FFF2-40B4-BE49-F238E27FC236}">
                    <a16:creationId xmlns:a16="http://schemas.microsoft.com/office/drawing/2014/main" id="{B59637CC-E57E-46CF-9717-5397A2A6A1E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898361" y="5069835"/>
                <a:ext cx="126000" cy="13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35457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Овал 36">
            <a:extLst>
              <a:ext uri="{FF2B5EF4-FFF2-40B4-BE49-F238E27FC236}">
                <a16:creationId xmlns:a16="http://schemas.microsoft.com/office/drawing/2014/main" id="{AD2F3468-9E09-4156-986B-740CD01AC691}"/>
              </a:ext>
            </a:extLst>
          </p:cNvPr>
          <p:cNvSpPr/>
          <p:nvPr/>
        </p:nvSpPr>
        <p:spPr>
          <a:xfrm>
            <a:off x="3558422" y="4904957"/>
            <a:ext cx="1137798" cy="10710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7C3CB796-B15A-4A27-AE35-668F03ED3AD8}"/>
              </a:ext>
            </a:extLst>
          </p:cNvPr>
          <p:cNvSpPr/>
          <p:nvPr/>
        </p:nvSpPr>
        <p:spPr>
          <a:xfrm>
            <a:off x="2187823" y="5117336"/>
            <a:ext cx="4151871" cy="64633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8C0DC35-8661-4F8B-BECE-408FBBF049BC}"/>
              </a:ext>
            </a:extLst>
          </p:cNvPr>
          <p:cNvSpPr/>
          <p:nvPr/>
        </p:nvSpPr>
        <p:spPr>
          <a:xfrm>
            <a:off x="249996" y="2970846"/>
            <a:ext cx="729330" cy="6801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D8A6D3B6-76D5-4D96-922E-C4EDA6731AA8}"/>
              </a:ext>
            </a:extLst>
          </p:cNvPr>
          <p:cNvSpPr/>
          <p:nvPr/>
        </p:nvSpPr>
        <p:spPr>
          <a:xfrm>
            <a:off x="249996" y="370147"/>
            <a:ext cx="1047005" cy="10297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DC25A44B-4E86-4D84-B65C-57589ABBB4DD}"/>
              </a:ext>
            </a:extLst>
          </p:cNvPr>
          <p:cNvSpPr/>
          <p:nvPr/>
        </p:nvSpPr>
        <p:spPr>
          <a:xfrm>
            <a:off x="4280034" y="990068"/>
            <a:ext cx="2570205" cy="2554881"/>
          </a:xfrm>
          <a:prstGeom prst="ellipse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9CC6D1A2-CCA9-4280-BC14-BBC3359D0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63714" y="3097364"/>
            <a:ext cx="2167455" cy="134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B2B373-7981-423D-889A-2932BC8E4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2488" y="771524"/>
            <a:ext cx="4275667" cy="3420533"/>
          </a:xfrm>
        </p:spPr>
        <p:txBody>
          <a:bodyPr/>
          <a:lstStyle/>
          <a:p>
            <a:r>
              <a:rPr lang="ru-RU" sz="4800" dirty="0">
                <a:solidFill>
                  <a:srgbClr val="A15959"/>
                </a:solidFill>
                <a:latin typeface="Lemon Tuesday" panose="02000506040000020004" pitchFamily="2" charset="-52"/>
              </a:rPr>
              <a:t>Мое</a:t>
            </a:r>
            <a:r>
              <a:rPr lang="ru-RU" sz="4800" dirty="0">
                <a:latin typeface="Lemon Tuesday" panose="02000506040000020004" pitchFamily="2" charset="-52"/>
              </a:rPr>
              <a:t> </a:t>
            </a:r>
            <a:r>
              <a:rPr lang="ru-RU" sz="4800" dirty="0">
                <a:solidFill>
                  <a:srgbClr val="A15959"/>
                </a:solidFill>
                <a:latin typeface="Lemon Tuesday" panose="02000506040000020004" pitchFamily="2" charset="-52"/>
              </a:rPr>
              <a:t>образование</a:t>
            </a:r>
            <a:br>
              <a:rPr lang="ru-RU" dirty="0"/>
            </a:b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6236C1-3211-4DF6-9FEF-D3ACCD70D49F}"/>
              </a:ext>
            </a:extLst>
          </p:cNvPr>
          <p:cNvSpPr txBox="1"/>
          <p:nvPr/>
        </p:nvSpPr>
        <p:spPr>
          <a:xfrm>
            <a:off x="3048802" y="3246740"/>
            <a:ext cx="6097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19" name="Рукописный ввод 18">
                <a:extLst>
                  <a:ext uri="{FF2B5EF4-FFF2-40B4-BE49-F238E27FC236}">
                    <a16:creationId xmlns:a16="http://schemas.microsoft.com/office/drawing/2014/main" id="{30813C0B-7483-42C7-B3C7-246201896AB0}"/>
                  </a:ext>
                </a:extLst>
              </p14:cNvPr>
              <p14:cNvContentPartPr/>
              <p14:nvPr/>
            </p14:nvContentPartPr>
            <p14:xfrm>
              <a:off x="3732488" y="2632244"/>
              <a:ext cx="3214800" cy="465120"/>
            </p14:xfrm>
          </p:contentPart>
        </mc:Choice>
        <mc:Fallback xmlns="">
          <p:pic>
            <p:nvPicPr>
              <p:cNvPr id="19" name="Рукописный ввод 18">
                <a:extLst>
                  <a:ext uri="{FF2B5EF4-FFF2-40B4-BE49-F238E27FC236}">
                    <a16:creationId xmlns:a16="http://schemas.microsoft.com/office/drawing/2014/main" id="{30813C0B-7483-42C7-B3C7-246201896AB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96488" y="2416604"/>
                <a:ext cx="3286440" cy="89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22" name="Рукописный ввод 21">
                <a:extLst>
                  <a:ext uri="{FF2B5EF4-FFF2-40B4-BE49-F238E27FC236}">
                    <a16:creationId xmlns:a16="http://schemas.microsoft.com/office/drawing/2014/main" id="{BAD03F0A-F8EB-4A08-B464-A6DDC0B8A8A7}"/>
                  </a:ext>
                </a:extLst>
              </p14:cNvPr>
              <p14:cNvContentPartPr/>
              <p14:nvPr/>
            </p14:nvContentPartPr>
            <p14:xfrm>
              <a:off x="3030662" y="1437816"/>
              <a:ext cx="527760" cy="446760"/>
            </p14:xfrm>
          </p:contentPart>
        </mc:Choice>
        <mc:Fallback xmlns="">
          <p:pic>
            <p:nvPicPr>
              <p:cNvPr id="22" name="Рукописный ввод 21">
                <a:extLst>
                  <a:ext uri="{FF2B5EF4-FFF2-40B4-BE49-F238E27FC236}">
                    <a16:creationId xmlns:a16="http://schemas.microsoft.com/office/drawing/2014/main" id="{BAD03F0A-F8EB-4A08-B464-A6DDC0B8A8A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68022" y="1060176"/>
                <a:ext cx="653400" cy="12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23" name="Рукописный ввод 22">
                <a:extLst>
                  <a:ext uri="{FF2B5EF4-FFF2-40B4-BE49-F238E27FC236}">
                    <a16:creationId xmlns:a16="http://schemas.microsoft.com/office/drawing/2014/main" id="{0BA35B78-2116-4F02-8B03-B0D64CE3EFA2}"/>
                  </a:ext>
                </a:extLst>
              </p14:cNvPr>
              <p14:cNvContentPartPr/>
              <p14:nvPr/>
            </p14:nvContentPartPr>
            <p14:xfrm>
              <a:off x="8200349" y="1841573"/>
              <a:ext cx="634680" cy="248760"/>
            </p14:xfrm>
          </p:contentPart>
        </mc:Choice>
        <mc:Fallback xmlns="">
          <p:pic>
            <p:nvPicPr>
              <p:cNvPr id="23" name="Рукописный ввод 22">
                <a:extLst>
                  <a:ext uri="{FF2B5EF4-FFF2-40B4-BE49-F238E27FC236}">
                    <a16:creationId xmlns:a16="http://schemas.microsoft.com/office/drawing/2014/main" id="{0BA35B78-2116-4F02-8B03-B0D64CE3EFA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37709" y="1463933"/>
                <a:ext cx="760320" cy="10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24" name="Рукописный ввод 23">
                <a:extLst>
                  <a:ext uri="{FF2B5EF4-FFF2-40B4-BE49-F238E27FC236}">
                    <a16:creationId xmlns:a16="http://schemas.microsoft.com/office/drawing/2014/main" id="{26DC7E5D-66FF-42D3-ABBA-019FED25EDBA}"/>
                  </a:ext>
                </a:extLst>
              </p14:cNvPr>
              <p14:cNvContentPartPr/>
              <p14:nvPr/>
            </p14:nvContentPartPr>
            <p14:xfrm rot="19799101">
              <a:off x="7338305" y="1483913"/>
              <a:ext cx="364680" cy="70560"/>
            </p14:xfrm>
          </p:contentPart>
        </mc:Choice>
        <mc:Fallback xmlns="">
          <p:pic>
            <p:nvPicPr>
              <p:cNvPr id="24" name="Рукописный ввод 23">
                <a:extLst>
                  <a:ext uri="{FF2B5EF4-FFF2-40B4-BE49-F238E27FC236}">
                    <a16:creationId xmlns:a16="http://schemas.microsoft.com/office/drawing/2014/main" id="{26DC7E5D-66FF-42D3-ABBA-019FED25EDB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 rot="19799101">
                <a:off x="7275665" y="1105913"/>
                <a:ext cx="490320" cy="826200"/>
              </a:xfrm>
              <a:prstGeom prst="rect">
                <a:avLst/>
              </a:prstGeom>
            </p:spPr>
          </p:pic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C374C67A-23B2-485B-8B86-3844D34DA831}"/>
              </a:ext>
            </a:extLst>
          </p:cNvPr>
          <p:cNvSpPr txBox="1"/>
          <p:nvPr/>
        </p:nvSpPr>
        <p:spPr>
          <a:xfrm>
            <a:off x="507483" y="380420"/>
            <a:ext cx="7014632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A15959"/>
                </a:solidFill>
                <a:latin typeface="Lemon Tuesday" panose="02000506040000020004" pitchFamily="2" charset="-52"/>
              </a:rPr>
              <a:t>Среднее образование</a:t>
            </a:r>
          </a:p>
          <a:p>
            <a:r>
              <a:rPr lang="ru-RU" sz="1600" dirty="0">
                <a:solidFill>
                  <a:srgbClr val="A15959"/>
                </a:solidFill>
                <a:latin typeface="Playfair Display" pitchFamily="2" charset="-52"/>
              </a:rPr>
              <a:t>Закончила 9 классов </a:t>
            </a:r>
            <a:r>
              <a:rPr lang="ru-RU" sz="1600" b="1" i="0" dirty="0">
                <a:solidFill>
                  <a:srgbClr val="A15959"/>
                </a:solidFill>
                <a:effectLst/>
                <a:latin typeface="Playfair Display" pitchFamily="2" charset="-52"/>
              </a:rPr>
              <a:t> </a:t>
            </a:r>
            <a:r>
              <a:rPr lang="ru-RU" sz="1600" i="0" dirty="0" err="1">
                <a:solidFill>
                  <a:srgbClr val="A15959"/>
                </a:solidFill>
                <a:effectLst/>
                <a:latin typeface="Playfair Display" pitchFamily="2" charset="-52"/>
              </a:rPr>
              <a:t>В</a:t>
            </a:r>
            <a:r>
              <a:rPr lang="ru-RU" sz="1600" dirty="0" err="1">
                <a:solidFill>
                  <a:srgbClr val="A15959"/>
                </a:solidFill>
                <a:latin typeface="Playfair Display" pitchFamily="2" charset="-52"/>
              </a:rPr>
              <a:t>остряковской</a:t>
            </a:r>
            <a:r>
              <a:rPr lang="ru-RU" sz="1600" b="1" dirty="0">
                <a:solidFill>
                  <a:srgbClr val="A15959"/>
                </a:solidFill>
                <a:latin typeface="Playfair Display" pitchFamily="2" charset="-52"/>
              </a:rPr>
              <a:t> </a:t>
            </a:r>
            <a:r>
              <a:rPr lang="ru-RU" sz="1600" i="0" dirty="0">
                <a:solidFill>
                  <a:srgbClr val="A15959"/>
                </a:solidFill>
                <a:effectLst/>
                <a:latin typeface="Playfair Display" pitchFamily="2" charset="-52"/>
              </a:rPr>
              <a:t>средней общеобразовательной школы № 3 с углубленным изучением отдельных предметов</a:t>
            </a:r>
          </a:p>
          <a:p>
            <a:endParaRPr lang="ru-RU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036709F-111E-4637-81FC-157B89611DB1}"/>
              </a:ext>
            </a:extLst>
          </p:cNvPr>
          <p:cNvSpPr txBox="1"/>
          <p:nvPr/>
        </p:nvSpPr>
        <p:spPr>
          <a:xfrm>
            <a:off x="316875" y="2997627"/>
            <a:ext cx="89177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A15959"/>
                </a:solidFill>
                <a:latin typeface="Lemon Tuesday" panose="02000506040000020004" pitchFamily="2" charset="-52"/>
              </a:rPr>
              <a:t>Среднее специальное образование</a:t>
            </a:r>
          </a:p>
          <a:p>
            <a:r>
              <a:rPr lang="ru-RU" dirty="0">
                <a:solidFill>
                  <a:srgbClr val="A15959"/>
                </a:solidFill>
                <a:latin typeface="Playfair Display" pitchFamily="2" charset="-52"/>
              </a:rPr>
              <a:t>С отличием закончила художественный колледж имени Карла Фаберже в 2019 году.</a:t>
            </a:r>
          </a:p>
          <a:p>
            <a:r>
              <a:rPr lang="ru-RU" dirty="0">
                <a:solidFill>
                  <a:srgbClr val="A15959"/>
                </a:solidFill>
                <a:latin typeface="Playfair Display" pitchFamily="2" charset="-52"/>
              </a:rPr>
              <a:t>Специальность: Декоративно прикладное искусство и народные промыслы (по видам)</a:t>
            </a:r>
          </a:p>
          <a:p>
            <a:r>
              <a:rPr lang="ru-RU" dirty="0">
                <a:solidFill>
                  <a:srgbClr val="A15959"/>
                </a:solidFill>
                <a:latin typeface="Playfair Display" pitchFamily="2" charset="-52"/>
              </a:rPr>
              <a:t>Квалификация: Художник-мастер, преподаватель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61577BF4-ECA1-4C57-834E-00F3138D2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8391" y="4341433"/>
            <a:ext cx="3259527" cy="244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3721E4D3-E5D2-4EE8-A6CB-03E8954AAF78}"/>
              </a:ext>
            </a:extLst>
          </p:cNvPr>
          <p:cNvSpPr txBox="1"/>
          <p:nvPr/>
        </p:nvSpPr>
        <p:spPr>
          <a:xfrm>
            <a:off x="2358142" y="5122684"/>
            <a:ext cx="4835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A15959"/>
                </a:solidFill>
                <a:latin typeface="Lemon Tuesday" panose="02000506040000020004" pitchFamily="2" charset="-52"/>
              </a:rPr>
              <a:t>Моя дипломная работа на по мотивам мультсериала от Дисней, </a:t>
            </a:r>
            <a:r>
              <a:rPr lang="ru-RU" dirty="0" err="1">
                <a:solidFill>
                  <a:srgbClr val="A15959"/>
                </a:solidFill>
                <a:latin typeface="Lemon Tuesday" panose="02000506040000020004" pitchFamily="2" charset="-52"/>
              </a:rPr>
              <a:t>Мулан</a:t>
            </a:r>
            <a:r>
              <a:rPr lang="ru-RU" dirty="0">
                <a:solidFill>
                  <a:srgbClr val="A15959"/>
                </a:solidFill>
                <a:latin typeface="Lemon Tuesday" panose="02000506040000020004" pitchFamily="2" charset="-52"/>
              </a:rPr>
              <a:t>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8" name="Рукописный ввод 47">
                <a:extLst>
                  <a:ext uri="{FF2B5EF4-FFF2-40B4-BE49-F238E27FC236}">
                    <a16:creationId xmlns:a16="http://schemas.microsoft.com/office/drawing/2014/main" id="{E94BFE71-BA21-4987-BD86-EDB4BF176E09}"/>
                  </a:ext>
                </a:extLst>
              </p14:cNvPr>
              <p14:cNvContentPartPr/>
              <p14:nvPr/>
            </p14:nvContentPartPr>
            <p14:xfrm>
              <a:off x="8008041" y="929115"/>
              <a:ext cx="1396800" cy="744480"/>
            </p14:xfrm>
          </p:contentPart>
        </mc:Choice>
        <mc:Fallback xmlns="">
          <p:pic>
            <p:nvPicPr>
              <p:cNvPr id="48" name="Рукописный ввод 47">
                <a:extLst>
                  <a:ext uri="{FF2B5EF4-FFF2-40B4-BE49-F238E27FC236}">
                    <a16:creationId xmlns:a16="http://schemas.microsoft.com/office/drawing/2014/main" id="{E94BFE71-BA21-4987-BD86-EDB4BF176E0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945041" y="866475"/>
                <a:ext cx="1522440" cy="87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9" name="Рукописный ввод 48">
                <a:extLst>
                  <a:ext uri="{FF2B5EF4-FFF2-40B4-BE49-F238E27FC236}">
                    <a16:creationId xmlns:a16="http://schemas.microsoft.com/office/drawing/2014/main" id="{C863EC7F-3F24-4E68-B42D-E74E98D8F3C1}"/>
                  </a:ext>
                </a:extLst>
              </p14:cNvPr>
              <p14:cNvContentPartPr/>
              <p14:nvPr/>
            </p14:nvContentPartPr>
            <p14:xfrm>
              <a:off x="8583321" y="2099475"/>
              <a:ext cx="1113480" cy="211320"/>
            </p14:xfrm>
          </p:contentPart>
        </mc:Choice>
        <mc:Fallback xmlns="">
          <p:pic>
            <p:nvPicPr>
              <p:cNvPr id="49" name="Рукописный ввод 48">
                <a:extLst>
                  <a:ext uri="{FF2B5EF4-FFF2-40B4-BE49-F238E27FC236}">
                    <a16:creationId xmlns:a16="http://schemas.microsoft.com/office/drawing/2014/main" id="{C863EC7F-3F24-4E68-B42D-E74E98D8F3C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520681" y="2036835"/>
                <a:ext cx="1239120" cy="33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3" name="Рукописный ввод 52">
                <a:extLst>
                  <a:ext uri="{FF2B5EF4-FFF2-40B4-BE49-F238E27FC236}">
                    <a16:creationId xmlns:a16="http://schemas.microsoft.com/office/drawing/2014/main" id="{87FC4C7D-8C1F-4DC3-84E5-C7C835DE7CC8}"/>
                  </a:ext>
                </a:extLst>
              </p14:cNvPr>
              <p14:cNvContentPartPr/>
              <p14:nvPr/>
            </p14:nvContentPartPr>
            <p14:xfrm>
              <a:off x="2145801" y="1793115"/>
              <a:ext cx="1137600" cy="169560"/>
            </p14:xfrm>
          </p:contentPart>
        </mc:Choice>
        <mc:Fallback xmlns="">
          <p:pic>
            <p:nvPicPr>
              <p:cNvPr id="53" name="Рукописный ввод 52">
                <a:extLst>
                  <a:ext uri="{FF2B5EF4-FFF2-40B4-BE49-F238E27FC236}">
                    <a16:creationId xmlns:a16="http://schemas.microsoft.com/office/drawing/2014/main" id="{87FC4C7D-8C1F-4DC3-84E5-C7C835DE7CC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083161" y="1730475"/>
                <a:ext cx="126324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4" name="Рукописный ввод 53">
                <a:extLst>
                  <a:ext uri="{FF2B5EF4-FFF2-40B4-BE49-F238E27FC236}">
                    <a16:creationId xmlns:a16="http://schemas.microsoft.com/office/drawing/2014/main" id="{7581D1D6-6978-451D-9250-7E519B956FC9}"/>
                  </a:ext>
                </a:extLst>
              </p14:cNvPr>
              <p14:cNvContentPartPr/>
              <p14:nvPr/>
            </p14:nvContentPartPr>
            <p14:xfrm>
              <a:off x="1877961" y="2590515"/>
              <a:ext cx="947880" cy="200160"/>
            </p14:xfrm>
          </p:contentPart>
        </mc:Choice>
        <mc:Fallback xmlns="">
          <p:pic>
            <p:nvPicPr>
              <p:cNvPr id="54" name="Рукописный ввод 53">
                <a:extLst>
                  <a:ext uri="{FF2B5EF4-FFF2-40B4-BE49-F238E27FC236}">
                    <a16:creationId xmlns:a16="http://schemas.microsoft.com/office/drawing/2014/main" id="{7581D1D6-6978-451D-9250-7E519B956FC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814961" y="2527515"/>
                <a:ext cx="1073520" cy="32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8716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>
            <a:extLst>
              <a:ext uri="{FF2B5EF4-FFF2-40B4-BE49-F238E27FC236}">
                <a16:creationId xmlns:a16="http://schemas.microsoft.com/office/drawing/2014/main" id="{6D004A19-CCFA-43D0-8778-0583A7A41A75}"/>
              </a:ext>
            </a:extLst>
          </p:cNvPr>
          <p:cNvSpPr/>
          <p:nvPr/>
        </p:nvSpPr>
        <p:spPr>
          <a:xfrm>
            <a:off x="8923866" y="2908795"/>
            <a:ext cx="3183467" cy="2980268"/>
          </a:xfrm>
          <a:prstGeom prst="ellipse">
            <a:avLst/>
          </a:prstGeom>
          <a:solidFill>
            <a:srgbClr val="A1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A539E088-D5DA-4B7C-ACA1-EE2A3EDBC900}"/>
              </a:ext>
            </a:extLst>
          </p:cNvPr>
          <p:cNvSpPr/>
          <p:nvPr/>
        </p:nvSpPr>
        <p:spPr>
          <a:xfrm>
            <a:off x="1574800" y="1476581"/>
            <a:ext cx="3285067" cy="3200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13ADC9-FEE9-4E20-B0BE-0A76606F4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6658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A15959"/>
                </a:solidFill>
                <a:latin typeface="Lemon Tuesday" panose="02000506040000020004" pitchFamily="2" charset="-52"/>
              </a:rPr>
              <a:t>Обо мне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948202-7ECD-41E9-81AC-6099A2A403B2}"/>
              </a:ext>
            </a:extLst>
          </p:cNvPr>
          <p:cNvSpPr txBox="1"/>
          <p:nvPr/>
        </p:nvSpPr>
        <p:spPr>
          <a:xfrm>
            <a:off x="122123" y="1812553"/>
            <a:ext cx="116126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A15959"/>
                </a:solidFill>
                <a:latin typeface="Playfair Display" pitchFamily="2" charset="-52"/>
              </a:rPr>
              <a:t>Всю жизнь я пробую себя в чем-то.</a:t>
            </a:r>
          </a:p>
          <a:p>
            <a:r>
              <a:rPr lang="ru-RU" dirty="0">
                <a:solidFill>
                  <a:srgbClr val="A15959"/>
                </a:solidFill>
                <a:latin typeface="Playfair Display" pitchFamily="2" charset="-52"/>
              </a:rPr>
              <a:t>В детстве ходила в художественную и музыкальную школу, что в дальнейшем послужило мне выбором профессии.</a:t>
            </a:r>
          </a:p>
          <a:p>
            <a:r>
              <a:rPr lang="ru-RU" dirty="0">
                <a:solidFill>
                  <a:srgbClr val="A15959"/>
                </a:solidFill>
                <a:latin typeface="Playfair Display" pitchFamily="2" charset="-52"/>
              </a:rPr>
              <a:t>На данный момент я нахожусь в поиске себя.</a:t>
            </a:r>
          </a:p>
          <a:p>
            <a:r>
              <a:rPr lang="ru-RU" dirty="0">
                <a:solidFill>
                  <a:srgbClr val="A15959"/>
                </a:solidFill>
                <a:latin typeface="Playfair Display" pitchFamily="2" charset="-52"/>
              </a:rPr>
              <a:t>Мне интересна мода, стиль, фотография, все ещё рисую.</a:t>
            </a:r>
          </a:p>
          <a:p>
            <a:r>
              <a:rPr lang="ru-RU" dirty="0">
                <a:solidFill>
                  <a:srgbClr val="A15959"/>
                </a:solidFill>
                <a:latin typeface="Playfair Display" pitchFamily="2" charset="-52"/>
              </a:rPr>
              <a:t>Также я считаю, что у меня есть слух и я неплохо двигаюсь.</a:t>
            </a:r>
          </a:p>
          <a:p>
            <a:r>
              <a:rPr lang="ru-RU" dirty="0">
                <a:solidFill>
                  <a:srgbClr val="A15959"/>
                </a:solidFill>
                <a:latin typeface="Playfair Display" pitchFamily="2" charset="-52"/>
              </a:rPr>
              <a:t>Надеюсь, что конкурс поможет мне раскрыть мой потенциал.</a:t>
            </a: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674265B-E9EB-4461-867D-067715CE408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2497668"/>
            <a:ext cx="2997200" cy="4216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755559F-1106-4A2E-8AFC-09832953516E}"/>
              </a:ext>
            </a:extLst>
          </p:cNvPr>
          <p:cNvSpPr txBox="1"/>
          <p:nvPr/>
        </p:nvSpPr>
        <p:spPr>
          <a:xfrm>
            <a:off x="2096653" y="4398929"/>
            <a:ext cx="383180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A15959"/>
                </a:solidFill>
                <a:latin typeface="Lemon Tuesday" panose="02000506040000020004" pitchFamily="2" charset="-52"/>
              </a:rPr>
              <a:t>Мой девиз:</a:t>
            </a:r>
          </a:p>
          <a:p>
            <a:r>
              <a:rPr lang="ru-RU" sz="2800" dirty="0">
                <a:solidFill>
                  <a:srgbClr val="A15959"/>
                </a:solidFill>
                <a:latin typeface="Lemon Tuesday" panose="02000506040000020004" pitchFamily="2" charset="-52"/>
              </a:rPr>
              <a:t>Кто ищет, тот всегда найдет </a:t>
            </a:r>
          </a:p>
          <a:p>
            <a:endParaRPr lang="ru-RU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" name="Рукописный ввод 15">
                <a:extLst>
                  <a:ext uri="{FF2B5EF4-FFF2-40B4-BE49-F238E27FC236}">
                    <a16:creationId xmlns:a16="http://schemas.microsoft.com/office/drawing/2014/main" id="{DFA231B2-1A0A-47C2-AA5E-EDA0D3B6A3C5}"/>
                  </a:ext>
                </a:extLst>
              </p14:cNvPr>
              <p14:cNvContentPartPr/>
              <p14:nvPr/>
            </p14:nvContentPartPr>
            <p14:xfrm>
              <a:off x="933307" y="4250573"/>
              <a:ext cx="4345200" cy="2079720"/>
            </p14:xfrm>
          </p:contentPart>
        </mc:Choice>
        <mc:Fallback xmlns="">
          <p:pic>
            <p:nvPicPr>
              <p:cNvPr id="16" name="Рукописный ввод 15">
                <a:extLst>
                  <a:ext uri="{FF2B5EF4-FFF2-40B4-BE49-F238E27FC236}">
                    <a16:creationId xmlns:a16="http://schemas.microsoft.com/office/drawing/2014/main" id="{DFA231B2-1A0A-47C2-AA5E-EDA0D3B6A3C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0307" y="4187573"/>
                <a:ext cx="4470840" cy="220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9" name="Рукописный ввод 28">
                <a:extLst>
                  <a:ext uri="{FF2B5EF4-FFF2-40B4-BE49-F238E27FC236}">
                    <a16:creationId xmlns:a16="http://schemas.microsoft.com/office/drawing/2014/main" id="{D50D3FE2-E867-4A1A-867F-2273C9FE1D36}"/>
                  </a:ext>
                </a:extLst>
              </p14:cNvPr>
              <p14:cNvContentPartPr/>
              <p14:nvPr/>
            </p14:nvContentPartPr>
            <p14:xfrm>
              <a:off x="788947" y="390293"/>
              <a:ext cx="5941440" cy="1387800"/>
            </p14:xfrm>
          </p:contentPart>
        </mc:Choice>
        <mc:Fallback xmlns="">
          <p:pic>
            <p:nvPicPr>
              <p:cNvPr id="29" name="Рукописный ввод 28">
                <a:extLst>
                  <a:ext uri="{FF2B5EF4-FFF2-40B4-BE49-F238E27FC236}">
                    <a16:creationId xmlns:a16="http://schemas.microsoft.com/office/drawing/2014/main" id="{D50D3FE2-E867-4A1A-867F-2273C9FE1D3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9947" y="381293"/>
                <a:ext cx="5959080" cy="140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9" name="Рукописный ввод 38">
                <a:extLst>
                  <a:ext uri="{FF2B5EF4-FFF2-40B4-BE49-F238E27FC236}">
                    <a16:creationId xmlns:a16="http://schemas.microsoft.com/office/drawing/2014/main" id="{F61DC393-2DEB-412A-95FB-5B513CC867FB}"/>
                  </a:ext>
                </a:extLst>
              </p14:cNvPr>
              <p14:cNvContentPartPr/>
              <p14:nvPr/>
            </p14:nvContentPartPr>
            <p14:xfrm>
              <a:off x="4274827" y="400013"/>
              <a:ext cx="5536080" cy="1540440"/>
            </p14:xfrm>
          </p:contentPart>
        </mc:Choice>
        <mc:Fallback xmlns="">
          <p:pic>
            <p:nvPicPr>
              <p:cNvPr id="39" name="Рукописный ввод 38">
                <a:extLst>
                  <a:ext uri="{FF2B5EF4-FFF2-40B4-BE49-F238E27FC236}">
                    <a16:creationId xmlns:a16="http://schemas.microsoft.com/office/drawing/2014/main" id="{F61DC393-2DEB-412A-95FB-5B513CC867F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65827" y="391013"/>
                <a:ext cx="5553720" cy="155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6" name="Рукописный ввод 55">
                <a:extLst>
                  <a:ext uri="{FF2B5EF4-FFF2-40B4-BE49-F238E27FC236}">
                    <a16:creationId xmlns:a16="http://schemas.microsoft.com/office/drawing/2014/main" id="{D30477A8-6D04-43C5-9CFB-F88FE99997EC}"/>
                  </a:ext>
                </a:extLst>
              </p14:cNvPr>
              <p14:cNvContentPartPr/>
              <p14:nvPr/>
            </p14:nvContentPartPr>
            <p14:xfrm>
              <a:off x="11218147" y="2471453"/>
              <a:ext cx="178560" cy="176760"/>
            </p14:xfrm>
          </p:contentPart>
        </mc:Choice>
        <mc:Fallback xmlns="">
          <p:pic>
            <p:nvPicPr>
              <p:cNvPr id="56" name="Рукописный ввод 55">
                <a:extLst>
                  <a:ext uri="{FF2B5EF4-FFF2-40B4-BE49-F238E27FC236}">
                    <a16:creationId xmlns:a16="http://schemas.microsoft.com/office/drawing/2014/main" id="{D30477A8-6D04-43C5-9CFB-F88FE99997E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155147" y="2408813"/>
                <a:ext cx="304200" cy="30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E85200A6-ABC2-4F94-B0CB-97C1E90B1E28}"/>
              </a:ext>
            </a:extLst>
          </p:cNvPr>
          <p:cNvGrpSpPr/>
          <p:nvPr/>
        </p:nvGrpSpPr>
        <p:grpSpPr>
          <a:xfrm>
            <a:off x="8165347" y="2460293"/>
            <a:ext cx="208080" cy="179280"/>
            <a:chOff x="8165347" y="2460293"/>
            <a:chExt cx="208080" cy="17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57" name="Рукописный ввод 56">
                  <a:extLst>
                    <a:ext uri="{FF2B5EF4-FFF2-40B4-BE49-F238E27FC236}">
                      <a16:creationId xmlns:a16="http://schemas.microsoft.com/office/drawing/2014/main" id="{12495A32-3C3D-409F-AAF1-D97A2968A966}"/>
                    </a:ext>
                  </a:extLst>
                </p14:cNvPr>
                <p14:cNvContentPartPr/>
                <p14:nvPr/>
              </p14:nvContentPartPr>
              <p14:xfrm>
                <a:off x="8165347" y="2460293"/>
                <a:ext cx="190440" cy="179280"/>
              </p14:xfrm>
            </p:contentPart>
          </mc:Choice>
          <mc:Fallback xmlns="">
            <p:pic>
              <p:nvPicPr>
                <p:cNvPr id="57" name="Рукописный ввод 56">
                  <a:extLst>
                    <a:ext uri="{FF2B5EF4-FFF2-40B4-BE49-F238E27FC236}">
                      <a16:creationId xmlns:a16="http://schemas.microsoft.com/office/drawing/2014/main" id="{12495A32-3C3D-409F-AAF1-D97A2968A96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102707" y="2397653"/>
                  <a:ext cx="31608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58" name="Рукописный ввод 57">
                  <a:extLst>
                    <a:ext uri="{FF2B5EF4-FFF2-40B4-BE49-F238E27FC236}">
                      <a16:creationId xmlns:a16="http://schemas.microsoft.com/office/drawing/2014/main" id="{FB2F383A-CC4E-493D-9527-B7659FA525EC}"/>
                    </a:ext>
                  </a:extLst>
                </p14:cNvPr>
                <p14:cNvContentPartPr/>
                <p14:nvPr/>
              </p14:nvContentPartPr>
              <p14:xfrm>
                <a:off x="8281987" y="2471813"/>
                <a:ext cx="91440" cy="147960"/>
              </p14:xfrm>
            </p:contentPart>
          </mc:Choice>
          <mc:Fallback xmlns="">
            <p:pic>
              <p:nvPicPr>
                <p:cNvPr id="58" name="Рукописный ввод 57">
                  <a:extLst>
                    <a:ext uri="{FF2B5EF4-FFF2-40B4-BE49-F238E27FC236}">
                      <a16:creationId xmlns:a16="http://schemas.microsoft.com/office/drawing/2014/main" id="{FB2F383A-CC4E-493D-9527-B7659FA525E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219347" y="2408813"/>
                  <a:ext cx="217080" cy="273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62703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Овал 18">
            <a:extLst>
              <a:ext uri="{FF2B5EF4-FFF2-40B4-BE49-F238E27FC236}">
                <a16:creationId xmlns:a16="http://schemas.microsoft.com/office/drawing/2014/main" id="{16094326-60D9-4510-85BD-DD3574A444E5}"/>
              </a:ext>
            </a:extLst>
          </p:cNvPr>
          <p:cNvSpPr/>
          <p:nvPr/>
        </p:nvSpPr>
        <p:spPr>
          <a:xfrm>
            <a:off x="10069923" y="530045"/>
            <a:ext cx="2037247" cy="19229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7F422FFF-CCFA-464F-A359-4DF26A7F6D19}"/>
              </a:ext>
            </a:extLst>
          </p:cNvPr>
          <p:cNvSpPr/>
          <p:nvPr/>
        </p:nvSpPr>
        <p:spPr>
          <a:xfrm>
            <a:off x="416933" y="208828"/>
            <a:ext cx="1151466" cy="123371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18773A-A9FB-4FD8-AB08-178CF210E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333" y="137576"/>
            <a:ext cx="10515600" cy="1325563"/>
          </a:xfrm>
        </p:spPr>
        <p:txBody>
          <a:bodyPr/>
          <a:lstStyle/>
          <a:p>
            <a:r>
              <a:rPr lang="ru-RU" dirty="0">
                <a:solidFill>
                  <a:srgbClr val="A15959"/>
                </a:solidFill>
                <a:latin typeface="Lemon Tuesday" panose="02000506040000020004" pitchFamily="2" charset="-52"/>
              </a:rPr>
              <a:t>Один за всех и все за одного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8C7FD7-B3F7-432C-9FBA-287F166EB264}"/>
              </a:ext>
            </a:extLst>
          </p:cNvPr>
          <p:cNvSpPr txBox="1"/>
          <p:nvPr/>
        </p:nvSpPr>
        <p:spPr>
          <a:xfrm>
            <a:off x="156061" y="1491533"/>
            <a:ext cx="118088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A15959"/>
                </a:solidFill>
                <a:latin typeface="Playfair Display" pitchFamily="2" charset="-52"/>
              </a:rPr>
              <a:t>Отдельное место в моем сердце занимает чирлидинг.</a:t>
            </a:r>
          </a:p>
          <a:p>
            <a:r>
              <a:rPr lang="ru-RU" sz="1400" dirty="0">
                <a:solidFill>
                  <a:srgbClr val="A15959"/>
                </a:solidFill>
                <a:latin typeface="Playfair Display" pitchFamily="2" charset="-52"/>
              </a:rPr>
              <a:t>В команде я была с 2013 по 2015 год, это было чудесное время.</a:t>
            </a:r>
          </a:p>
          <a:p>
            <a:r>
              <a:rPr lang="ru-RU" sz="1400" dirty="0">
                <a:solidFill>
                  <a:srgbClr val="A15959"/>
                </a:solidFill>
                <a:latin typeface="Playfair Display" pitchFamily="2" charset="-52"/>
              </a:rPr>
              <a:t>С командой мы побывали в разных городах на спортивных сборах,  соревнованиях.</a:t>
            </a:r>
          </a:p>
          <a:p>
            <a:endParaRPr lang="ru-RU" sz="14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329557A-9D93-4D76-B006-1873E5A9F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61" y="3162352"/>
            <a:ext cx="3685711" cy="331347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64CAD94-F598-4129-8F7D-7F11F3F65D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2681" y="3152549"/>
            <a:ext cx="2372652" cy="332328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6970230-CED6-4078-9A26-95EACBC93B5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3114" y="3162352"/>
            <a:ext cx="3598224" cy="3313478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236006A2-542E-45A4-86D9-9166FF465B2F}"/>
              </a:ext>
            </a:extLst>
          </p:cNvPr>
          <p:cNvGrpSpPr/>
          <p:nvPr/>
        </p:nvGrpSpPr>
        <p:grpSpPr>
          <a:xfrm>
            <a:off x="10402027" y="1277693"/>
            <a:ext cx="1459080" cy="250920"/>
            <a:chOff x="10402027" y="1277693"/>
            <a:chExt cx="1459080" cy="25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5" name="Рукописный ввод 14">
                  <a:extLst>
                    <a:ext uri="{FF2B5EF4-FFF2-40B4-BE49-F238E27FC236}">
                      <a16:creationId xmlns:a16="http://schemas.microsoft.com/office/drawing/2014/main" id="{D88979C4-0DCC-49EB-9260-202171576144}"/>
                    </a:ext>
                  </a:extLst>
                </p14:cNvPr>
                <p14:cNvContentPartPr/>
                <p14:nvPr/>
              </p14:nvContentPartPr>
              <p14:xfrm>
                <a:off x="11495707" y="1277693"/>
                <a:ext cx="365400" cy="213840"/>
              </p14:xfrm>
            </p:contentPart>
          </mc:Choice>
          <mc:Fallback xmlns="">
            <p:pic>
              <p:nvPicPr>
                <p:cNvPr id="15" name="Рукописный ввод 14">
                  <a:extLst>
                    <a:ext uri="{FF2B5EF4-FFF2-40B4-BE49-F238E27FC236}">
                      <a16:creationId xmlns:a16="http://schemas.microsoft.com/office/drawing/2014/main" id="{D88979C4-0DCC-49EB-9260-20217157614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432707" y="1215053"/>
                  <a:ext cx="49104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6" name="Рукописный ввод 15">
                  <a:extLst>
                    <a:ext uri="{FF2B5EF4-FFF2-40B4-BE49-F238E27FC236}">
                      <a16:creationId xmlns:a16="http://schemas.microsoft.com/office/drawing/2014/main" id="{1539CB1B-B336-4A0D-8154-5D73DFCE4A48}"/>
                    </a:ext>
                  </a:extLst>
                </p14:cNvPr>
                <p14:cNvContentPartPr/>
                <p14:nvPr/>
              </p14:nvContentPartPr>
              <p14:xfrm>
                <a:off x="10402027" y="1371293"/>
                <a:ext cx="1373040" cy="157320"/>
              </p14:xfrm>
            </p:contentPart>
          </mc:Choice>
          <mc:Fallback xmlns="">
            <p:pic>
              <p:nvPicPr>
                <p:cNvPr id="16" name="Рукописный ввод 15">
                  <a:extLst>
                    <a:ext uri="{FF2B5EF4-FFF2-40B4-BE49-F238E27FC236}">
                      <a16:creationId xmlns:a16="http://schemas.microsoft.com/office/drawing/2014/main" id="{1539CB1B-B336-4A0D-8154-5D73DFCE4A4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339387" y="1308653"/>
                  <a:ext cx="1498680" cy="282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3" name="Рукописный ввод 22">
                <a:extLst>
                  <a:ext uri="{FF2B5EF4-FFF2-40B4-BE49-F238E27FC236}">
                    <a16:creationId xmlns:a16="http://schemas.microsoft.com/office/drawing/2014/main" id="{7C05465E-0D58-4819-AA51-D5BF306A1104}"/>
                  </a:ext>
                </a:extLst>
              </p14:cNvPr>
              <p14:cNvContentPartPr/>
              <p14:nvPr/>
            </p14:nvContentPartPr>
            <p14:xfrm>
              <a:off x="8300588" y="755955"/>
              <a:ext cx="589320" cy="172440"/>
            </p14:xfrm>
          </p:contentPart>
        </mc:Choice>
        <mc:Fallback xmlns="">
          <p:pic>
            <p:nvPicPr>
              <p:cNvPr id="23" name="Рукописный ввод 22">
                <a:extLst>
                  <a:ext uri="{FF2B5EF4-FFF2-40B4-BE49-F238E27FC236}">
                    <a16:creationId xmlns:a16="http://schemas.microsoft.com/office/drawing/2014/main" id="{7C05465E-0D58-4819-AA51-D5BF306A110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264948" y="720315"/>
                <a:ext cx="66096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1" name="Рукописный ввод 30">
                <a:extLst>
                  <a:ext uri="{FF2B5EF4-FFF2-40B4-BE49-F238E27FC236}">
                    <a16:creationId xmlns:a16="http://schemas.microsoft.com/office/drawing/2014/main" id="{C6C982BA-F803-4C15-8C39-BD9DE43EDA00}"/>
                  </a:ext>
                </a:extLst>
              </p14:cNvPr>
              <p14:cNvContentPartPr/>
              <p14:nvPr/>
            </p14:nvContentPartPr>
            <p14:xfrm>
              <a:off x="8518388" y="1037475"/>
              <a:ext cx="256680" cy="219600"/>
            </p14:xfrm>
          </p:contentPart>
        </mc:Choice>
        <mc:Fallback xmlns="">
          <p:pic>
            <p:nvPicPr>
              <p:cNvPr id="31" name="Рукописный ввод 30">
                <a:extLst>
                  <a:ext uri="{FF2B5EF4-FFF2-40B4-BE49-F238E27FC236}">
                    <a16:creationId xmlns:a16="http://schemas.microsoft.com/office/drawing/2014/main" id="{C6C982BA-F803-4C15-8C39-BD9DE43EDA0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482388" y="1001475"/>
                <a:ext cx="32832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8" name="Рукописный ввод 47">
                <a:extLst>
                  <a:ext uri="{FF2B5EF4-FFF2-40B4-BE49-F238E27FC236}">
                    <a16:creationId xmlns:a16="http://schemas.microsoft.com/office/drawing/2014/main" id="{B7142C8B-D02A-4FF9-A494-BD80D5803505}"/>
                  </a:ext>
                </a:extLst>
              </p14:cNvPr>
              <p14:cNvContentPartPr/>
              <p14:nvPr/>
            </p14:nvContentPartPr>
            <p14:xfrm>
              <a:off x="8285468" y="860715"/>
              <a:ext cx="255240" cy="876240"/>
            </p14:xfrm>
          </p:contentPart>
        </mc:Choice>
        <mc:Fallback xmlns="">
          <p:pic>
            <p:nvPicPr>
              <p:cNvPr id="48" name="Рукописный ввод 47">
                <a:extLst>
                  <a:ext uri="{FF2B5EF4-FFF2-40B4-BE49-F238E27FC236}">
                    <a16:creationId xmlns:a16="http://schemas.microsoft.com/office/drawing/2014/main" id="{B7142C8B-D02A-4FF9-A494-BD80D580350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249468" y="824715"/>
                <a:ext cx="326880" cy="94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035EF301-E24B-49DF-8095-D27B6BA9B25E}"/>
              </a:ext>
            </a:extLst>
          </p:cNvPr>
          <p:cNvGrpSpPr/>
          <p:nvPr/>
        </p:nvGrpSpPr>
        <p:grpSpPr>
          <a:xfrm>
            <a:off x="7101428" y="389475"/>
            <a:ext cx="2796480" cy="1531440"/>
            <a:chOff x="7101428" y="389475"/>
            <a:chExt cx="2796480" cy="153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52" name="Рукописный ввод 51">
                  <a:extLst>
                    <a:ext uri="{FF2B5EF4-FFF2-40B4-BE49-F238E27FC236}">
                      <a16:creationId xmlns:a16="http://schemas.microsoft.com/office/drawing/2014/main" id="{BE4E40D1-14AB-425E-9009-FB66CA634A1F}"/>
                    </a:ext>
                  </a:extLst>
                </p14:cNvPr>
                <p14:cNvContentPartPr/>
                <p14:nvPr/>
              </p14:nvContentPartPr>
              <p14:xfrm>
                <a:off x="8775068" y="847395"/>
                <a:ext cx="168120" cy="867600"/>
              </p14:xfrm>
            </p:contentPart>
          </mc:Choice>
          <mc:Fallback xmlns="">
            <p:pic>
              <p:nvPicPr>
                <p:cNvPr id="52" name="Рукописный ввод 51">
                  <a:extLst>
                    <a:ext uri="{FF2B5EF4-FFF2-40B4-BE49-F238E27FC236}">
                      <a16:creationId xmlns:a16="http://schemas.microsoft.com/office/drawing/2014/main" id="{BE4E40D1-14AB-425E-9009-FB66CA634A1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739428" y="811755"/>
                  <a:ext cx="239760" cy="9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53" name="Рукописный ввод 52">
                  <a:extLst>
                    <a:ext uri="{FF2B5EF4-FFF2-40B4-BE49-F238E27FC236}">
                      <a16:creationId xmlns:a16="http://schemas.microsoft.com/office/drawing/2014/main" id="{F157128C-AE28-41CC-A332-2C860C7143E3}"/>
                    </a:ext>
                  </a:extLst>
                </p14:cNvPr>
                <p14:cNvContentPartPr/>
                <p14:nvPr/>
              </p14:nvContentPartPr>
              <p14:xfrm>
                <a:off x="8734748" y="1702035"/>
                <a:ext cx="56880" cy="79560"/>
              </p14:xfrm>
            </p:contentPart>
          </mc:Choice>
          <mc:Fallback xmlns="">
            <p:pic>
              <p:nvPicPr>
                <p:cNvPr id="53" name="Рукописный ввод 52">
                  <a:extLst>
                    <a:ext uri="{FF2B5EF4-FFF2-40B4-BE49-F238E27FC236}">
                      <a16:creationId xmlns:a16="http://schemas.microsoft.com/office/drawing/2014/main" id="{F157128C-AE28-41CC-A332-2C860C7143E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699108" y="1666395"/>
                  <a:ext cx="1285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54" name="Рукописный ввод 53">
                  <a:extLst>
                    <a:ext uri="{FF2B5EF4-FFF2-40B4-BE49-F238E27FC236}">
                      <a16:creationId xmlns:a16="http://schemas.microsoft.com/office/drawing/2014/main" id="{DED0BC03-4F05-4D06-B0A3-6CFFB1B88B05}"/>
                    </a:ext>
                  </a:extLst>
                </p14:cNvPr>
                <p14:cNvContentPartPr/>
                <p14:nvPr/>
              </p14:nvContentPartPr>
              <p14:xfrm>
                <a:off x="8551868" y="1771515"/>
                <a:ext cx="194400" cy="5040"/>
              </p14:xfrm>
            </p:contentPart>
          </mc:Choice>
          <mc:Fallback xmlns="">
            <p:pic>
              <p:nvPicPr>
                <p:cNvPr id="54" name="Рукописный ввод 53">
                  <a:extLst>
                    <a:ext uri="{FF2B5EF4-FFF2-40B4-BE49-F238E27FC236}">
                      <a16:creationId xmlns:a16="http://schemas.microsoft.com/office/drawing/2014/main" id="{DED0BC03-4F05-4D06-B0A3-6CFFB1B88B0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515868" y="1735515"/>
                  <a:ext cx="2660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55" name="Рукописный ввод 54">
                  <a:extLst>
                    <a:ext uri="{FF2B5EF4-FFF2-40B4-BE49-F238E27FC236}">
                      <a16:creationId xmlns:a16="http://schemas.microsoft.com/office/drawing/2014/main" id="{A55497D2-5FDA-4B38-B2E3-376C311D343A}"/>
                    </a:ext>
                  </a:extLst>
                </p14:cNvPr>
                <p14:cNvContentPartPr/>
                <p14:nvPr/>
              </p14:nvContentPartPr>
              <p14:xfrm>
                <a:off x="8546828" y="1747755"/>
                <a:ext cx="223560" cy="29880"/>
              </p14:xfrm>
            </p:contentPart>
          </mc:Choice>
          <mc:Fallback xmlns="">
            <p:pic>
              <p:nvPicPr>
                <p:cNvPr id="55" name="Рукописный ввод 54">
                  <a:extLst>
                    <a:ext uri="{FF2B5EF4-FFF2-40B4-BE49-F238E27FC236}">
                      <a16:creationId xmlns:a16="http://schemas.microsoft.com/office/drawing/2014/main" id="{A55497D2-5FDA-4B38-B2E3-376C311D343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511188" y="1711755"/>
                  <a:ext cx="2952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58" name="Рукописный ввод 57">
                  <a:extLst>
                    <a:ext uri="{FF2B5EF4-FFF2-40B4-BE49-F238E27FC236}">
                      <a16:creationId xmlns:a16="http://schemas.microsoft.com/office/drawing/2014/main" id="{E8AF288F-3DC5-4260-99C6-0DCE871D18A2}"/>
                    </a:ext>
                  </a:extLst>
                </p14:cNvPr>
                <p14:cNvContentPartPr/>
                <p14:nvPr/>
              </p14:nvContentPartPr>
              <p14:xfrm>
                <a:off x="8377628" y="1756755"/>
                <a:ext cx="639360" cy="164160"/>
              </p14:xfrm>
            </p:contentPart>
          </mc:Choice>
          <mc:Fallback xmlns="">
            <p:pic>
              <p:nvPicPr>
                <p:cNvPr id="58" name="Рукописный ввод 57">
                  <a:extLst>
                    <a:ext uri="{FF2B5EF4-FFF2-40B4-BE49-F238E27FC236}">
                      <a16:creationId xmlns:a16="http://schemas.microsoft.com/office/drawing/2014/main" id="{E8AF288F-3DC5-4260-99C6-0DCE871D18A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341988" y="1721115"/>
                  <a:ext cx="7110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59" name="Рукописный ввод 58">
                  <a:extLst>
                    <a:ext uri="{FF2B5EF4-FFF2-40B4-BE49-F238E27FC236}">
                      <a16:creationId xmlns:a16="http://schemas.microsoft.com/office/drawing/2014/main" id="{A36977A5-4E81-4143-BB7F-4EA1324FF993}"/>
                    </a:ext>
                  </a:extLst>
                </p14:cNvPr>
                <p14:cNvContentPartPr/>
                <p14:nvPr/>
              </p14:nvContentPartPr>
              <p14:xfrm>
                <a:off x="8641868" y="1756755"/>
                <a:ext cx="375840" cy="33840"/>
              </p14:xfrm>
            </p:contentPart>
          </mc:Choice>
          <mc:Fallback xmlns="">
            <p:pic>
              <p:nvPicPr>
                <p:cNvPr id="59" name="Рукописный ввод 58">
                  <a:extLst>
                    <a:ext uri="{FF2B5EF4-FFF2-40B4-BE49-F238E27FC236}">
                      <a16:creationId xmlns:a16="http://schemas.microsoft.com/office/drawing/2014/main" id="{A36977A5-4E81-4143-BB7F-4EA1324FF99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606228" y="1721115"/>
                  <a:ext cx="4474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62" name="Рукописный ввод 61">
                  <a:extLst>
                    <a:ext uri="{FF2B5EF4-FFF2-40B4-BE49-F238E27FC236}">
                      <a16:creationId xmlns:a16="http://schemas.microsoft.com/office/drawing/2014/main" id="{05C51E9F-ABE0-4314-BE0A-2EF75863C52C}"/>
                    </a:ext>
                  </a:extLst>
                </p14:cNvPr>
                <p14:cNvContentPartPr/>
                <p14:nvPr/>
              </p14:nvContentPartPr>
              <p14:xfrm>
                <a:off x="8128508" y="1107315"/>
                <a:ext cx="227520" cy="265680"/>
              </p14:xfrm>
            </p:contentPart>
          </mc:Choice>
          <mc:Fallback xmlns="">
            <p:pic>
              <p:nvPicPr>
                <p:cNvPr id="62" name="Рукописный ввод 61">
                  <a:extLst>
                    <a:ext uri="{FF2B5EF4-FFF2-40B4-BE49-F238E27FC236}">
                      <a16:creationId xmlns:a16="http://schemas.microsoft.com/office/drawing/2014/main" id="{05C51E9F-ABE0-4314-BE0A-2EF75863C52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092868" y="1071315"/>
                  <a:ext cx="29916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64" name="Рукописный ввод 63">
                  <a:extLst>
                    <a:ext uri="{FF2B5EF4-FFF2-40B4-BE49-F238E27FC236}">
                      <a16:creationId xmlns:a16="http://schemas.microsoft.com/office/drawing/2014/main" id="{0DC31C0C-A558-47A8-8B38-561E8B65092F}"/>
                    </a:ext>
                  </a:extLst>
                </p14:cNvPr>
                <p14:cNvContentPartPr/>
                <p14:nvPr/>
              </p14:nvContentPartPr>
              <p14:xfrm>
                <a:off x="8945708" y="1038555"/>
                <a:ext cx="217080" cy="287640"/>
              </p14:xfrm>
            </p:contentPart>
          </mc:Choice>
          <mc:Fallback xmlns="">
            <p:pic>
              <p:nvPicPr>
                <p:cNvPr id="64" name="Рукописный ввод 63">
                  <a:extLst>
                    <a:ext uri="{FF2B5EF4-FFF2-40B4-BE49-F238E27FC236}">
                      <a16:creationId xmlns:a16="http://schemas.microsoft.com/office/drawing/2014/main" id="{0DC31C0C-A558-47A8-8B38-561E8B65092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910068" y="1002915"/>
                  <a:ext cx="28872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79" name="Рукописный ввод 78">
                  <a:extLst>
                    <a:ext uri="{FF2B5EF4-FFF2-40B4-BE49-F238E27FC236}">
                      <a16:creationId xmlns:a16="http://schemas.microsoft.com/office/drawing/2014/main" id="{5BC3D277-A9FB-4AFA-AA74-58CC55270142}"/>
                    </a:ext>
                  </a:extLst>
                </p14:cNvPr>
                <p14:cNvContentPartPr/>
                <p14:nvPr/>
              </p14:nvContentPartPr>
              <p14:xfrm>
                <a:off x="7438028" y="503595"/>
                <a:ext cx="463680" cy="309600"/>
              </p14:xfrm>
            </p:contentPart>
          </mc:Choice>
          <mc:Fallback xmlns="">
            <p:pic>
              <p:nvPicPr>
                <p:cNvPr id="79" name="Рукописный ввод 78">
                  <a:extLst>
                    <a:ext uri="{FF2B5EF4-FFF2-40B4-BE49-F238E27FC236}">
                      <a16:creationId xmlns:a16="http://schemas.microsoft.com/office/drawing/2014/main" id="{5BC3D277-A9FB-4AFA-AA74-58CC5527014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420388" y="485595"/>
                  <a:ext cx="49932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80" name="Рукописный ввод 79">
                  <a:extLst>
                    <a:ext uri="{FF2B5EF4-FFF2-40B4-BE49-F238E27FC236}">
                      <a16:creationId xmlns:a16="http://schemas.microsoft.com/office/drawing/2014/main" id="{01C09D22-ABE7-4946-9512-5DD361CD92DF}"/>
                    </a:ext>
                  </a:extLst>
                </p14:cNvPr>
                <p14:cNvContentPartPr/>
                <p14:nvPr/>
              </p14:nvContentPartPr>
              <p14:xfrm>
                <a:off x="7101428" y="1249515"/>
                <a:ext cx="613080" cy="44640"/>
              </p14:xfrm>
            </p:contentPart>
          </mc:Choice>
          <mc:Fallback xmlns="">
            <p:pic>
              <p:nvPicPr>
                <p:cNvPr id="80" name="Рукописный ввод 79">
                  <a:extLst>
                    <a:ext uri="{FF2B5EF4-FFF2-40B4-BE49-F238E27FC236}">
                      <a16:creationId xmlns:a16="http://schemas.microsoft.com/office/drawing/2014/main" id="{01C09D22-ABE7-4946-9512-5DD361CD92D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083428" y="1231515"/>
                  <a:ext cx="6487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81" name="Рукописный ввод 80">
                  <a:extLst>
                    <a:ext uri="{FF2B5EF4-FFF2-40B4-BE49-F238E27FC236}">
                      <a16:creationId xmlns:a16="http://schemas.microsoft.com/office/drawing/2014/main" id="{C010EB93-D3EE-4E8E-9CAB-1ADCE254FAB3}"/>
                    </a:ext>
                  </a:extLst>
                </p14:cNvPr>
                <p14:cNvContentPartPr/>
                <p14:nvPr/>
              </p14:nvContentPartPr>
              <p14:xfrm>
                <a:off x="7506788" y="1578915"/>
                <a:ext cx="266760" cy="175680"/>
              </p14:xfrm>
            </p:contentPart>
          </mc:Choice>
          <mc:Fallback xmlns="">
            <p:pic>
              <p:nvPicPr>
                <p:cNvPr id="81" name="Рукописный ввод 80">
                  <a:extLst>
                    <a:ext uri="{FF2B5EF4-FFF2-40B4-BE49-F238E27FC236}">
                      <a16:creationId xmlns:a16="http://schemas.microsoft.com/office/drawing/2014/main" id="{C010EB93-D3EE-4E8E-9CAB-1ADCE254FAB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489148" y="1561275"/>
                  <a:ext cx="3024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82" name="Рукописный ввод 81">
                  <a:extLst>
                    <a:ext uri="{FF2B5EF4-FFF2-40B4-BE49-F238E27FC236}">
                      <a16:creationId xmlns:a16="http://schemas.microsoft.com/office/drawing/2014/main" id="{B2668A6F-0298-42AC-A66E-1F0A7CBAFAB4}"/>
                    </a:ext>
                  </a:extLst>
                </p14:cNvPr>
                <p14:cNvContentPartPr/>
                <p14:nvPr/>
              </p14:nvContentPartPr>
              <p14:xfrm>
                <a:off x="9248108" y="389475"/>
                <a:ext cx="649800" cy="311400"/>
              </p14:xfrm>
            </p:contentPart>
          </mc:Choice>
          <mc:Fallback xmlns="">
            <p:pic>
              <p:nvPicPr>
                <p:cNvPr id="82" name="Рукописный ввод 81">
                  <a:extLst>
                    <a:ext uri="{FF2B5EF4-FFF2-40B4-BE49-F238E27FC236}">
                      <a16:creationId xmlns:a16="http://schemas.microsoft.com/office/drawing/2014/main" id="{B2668A6F-0298-42AC-A66E-1F0A7CBAFAB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230468" y="371835"/>
                  <a:ext cx="68544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83" name="Рукописный ввод 82">
                  <a:extLst>
                    <a:ext uri="{FF2B5EF4-FFF2-40B4-BE49-F238E27FC236}">
                      <a16:creationId xmlns:a16="http://schemas.microsoft.com/office/drawing/2014/main" id="{B3305815-61EF-46E7-BD8D-A363B5B1E74E}"/>
                    </a:ext>
                  </a:extLst>
                </p14:cNvPr>
                <p14:cNvContentPartPr/>
                <p14:nvPr/>
              </p14:nvContentPartPr>
              <p14:xfrm>
                <a:off x="9505148" y="1021995"/>
                <a:ext cx="351000" cy="19440"/>
              </p14:xfrm>
            </p:contentPart>
          </mc:Choice>
          <mc:Fallback xmlns="">
            <p:pic>
              <p:nvPicPr>
                <p:cNvPr id="83" name="Рукописный ввод 82">
                  <a:extLst>
                    <a:ext uri="{FF2B5EF4-FFF2-40B4-BE49-F238E27FC236}">
                      <a16:creationId xmlns:a16="http://schemas.microsoft.com/office/drawing/2014/main" id="{B3305815-61EF-46E7-BD8D-A363B5B1E74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487508" y="1004355"/>
                  <a:ext cx="3866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84" name="Рукописный ввод 83">
                  <a:extLst>
                    <a:ext uri="{FF2B5EF4-FFF2-40B4-BE49-F238E27FC236}">
                      <a16:creationId xmlns:a16="http://schemas.microsoft.com/office/drawing/2014/main" id="{15E02024-0453-427E-9AF2-90D7D2DE720A}"/>
                    </a:ext>
                  </a:extLst>
                </p14:cNvPr>
                <p14:cNvContentPartPr/>
                <p14:nvPr/>
              </p14:nvContentPartPr>
              <p14:xfrm>
                <a:off x="9391028" y="1574955"/>
                <a:ext cx="397800" cy="333000"/>
              </p14:xfrm>
            </p:contentPart>
          </mc:Choice>
          <mc:Fallback xmlns="">
            <p:pic>
              <p:nvPicPr>
                <p:cNvPr id="84" name="Рукописный ввод 83">
                  <a:extLst>
                    <a:ext uri="{FF2B5EF4-FFF2-40B4-BE49-F238E27FC236}">
                      <a16:creationId xmlns:a16="http://schemas.microsoft.com/office/drawing/2014/main" id="{15E02024-0453-427E-9AF2-90D7D2DE720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373028" y="1557315"/>
                  <a:ext cx="433440" cy="368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88" name="Рукописный ввод 87">
                <a:extLst>
                  <a:ext uri="{FF2B5EF4-FFF2-40B4-BE49-F238E27FC236}">
                    <a16:creationId xmlns:a16="http://schemas.microsoft.com/office/drawing/2014/main" id="{E137F25C-4332-40C4-9175-AE86F0BA85C0}"/>
                  </a:ext>
                </a:extLst>
              </p14:cNvPr>
              <p14:cNvContentPartPr/>
              <p14:nvPr/>
            </p14:nvContentPartPr>
            <p14:xfrm>
              <a:off x="8280068" y="1785555"/>
              <a:ext cx="764280" cy="208080"/>
            </p14:xfrm>
          </p:contentPart>
        </mc:Choice>
        <mc:Fallback xmlns="">
          <p:pic>
            <p:nvPicPr>
              <p:cNvPr id="88" name="Рукописный ввод 87">
                <a:extLst>
                  <a:ext uri="{FF2B5EF4-FFF2-40B4-BE49-F238E27FC236}">
                    <a16:creationId xmlns:a16="http://schemas.microsoft.com/office/drawing/2014/main" id="{E137F25C-4332-40C4-9175-AE86F0BA85C0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244068" y="1749915"/>
                <a:ext cx="83592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89" name="Рукописный ввод 88">
                <a:extLst>
                  <a:ext uri="{FF2B5EF4-FFF2-40B4-BE49-F238E27FC236}">
                    <a16:creationId xmlns:a16="http://schemas.microsoft.com/office/drawing/2014/main" id="{F62FC280-1558-4C28-9C25-12CFFE56B5A2}"/>
                  </a:ext>
                </a:extLst>
              </p14:cNvPr>
              <p14:cNvContentPartPr/>
              <p14:nvPr/>
            </p14:nvContentPartPr>
            <p14:xfrm>
              <a:off x="8430908" y="827595"/>
              <a:ext cx="333360" cy="14040"/>
            </p14:xfrm>
          </p:contentPart>
        </mc:Choice>
        <mc:Fallback xmlns="">
          <p:pic>
            <p:nvPicPr>
              <p:cNvPr id="89" name="Рукописный ввод 88">
                <a:extLst>
                  <a:ext uri="{FF2B5EF4-FFF2-40B4-BE49-F238E27FC236}">
                    <a16:creationId xmlns:a16="http://schemas.microsoft.com/office/drawing/2014/main" id="{F62FC280-1558-4C28-9C25-12CFFE56B5A2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395268" y="791955"/>
                <a:ext cx="40500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92" name="Рукописный ввод 91">
                <a:extLst>
                  <a:ext uri="{FF2B5EF4-FFF2-40B4-BE49-F238E27FC236}">
                    <a16:creationId xmlns:a16="http://schemas.microsoft.com/office/drawing/2014/main" id="{A1D1F3FC-CB93-4DBE-BEF4-B146F6B49DEA}"/>
                  </a:ext>
                </a:extLst>
              </p14:cNvPr>
              <p14:cNvContentPartPr/>
              <p14:nvPr/>
            </p14:nvContentPartPr>
            <p14:xfrm>
              <a:off x="8464748" y="1324755"/>
              <a:ext cx="109440" cy="224280"/>
            </p14:xfrm>
          </p:contentPart>
        </mc:Choice>
        <mc:Fallback xmlns="">
          <p:pic>
            <p:nvPicPr>
              <p:cNvPr id="92" name="Рукописный ввод 91">
                <a:extLst>
                  <a:ext uri="{FF2B5EF4-FFF2-40B4-BE49-F238E27FC236}">
                    <a16:creationId xmlns:a16="http://schemas.microsoft.com/office/drawing/2014/main" id="{A1D1F3FC-CB93-4DBE-BEF4-B146F6B49DEA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428748" y="1288755"/>
                <a:ext cx="181080" cy="29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5218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вал 15">
            <a:extLst>
              <a:ext uri="{FF2B5EF4-FFF2-40B4-BE49-F238E27FC236}">
                <a16:creationId xmlns:a16="http://schemas.microsoft.com/office/drawing/2014/main" id="{4E516088-7B38-4F54-B48E-E977613502FF}"/>
              </a:ext>
            </a:extLst>
          </p:cNvPr>
          <p:cNvSpPr/>
          <p:nvPr/>
        </p:nvSpPr>
        <p:spPr>
          <a:xfrm>
            <a:off x="203199" y="296562"/>
            <a:ext cx="958336" cy="9061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AA7742-4AA9-4F09-A7D7-47B45F263DE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199" y="1667934"/>
            <a:ext cx="7445107" cy="496146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2FAC2CD-33D0-43FB-8186-2081E3031F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9449" y="1574800"/>
            <a:ext cx="3839352" cy="514773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33CA54C-CB4C-4785-A3A0-06408FCA5F8B}"/>
              </a:ext>
            </a:extLst>
          </p:cNvPr>
          <p:cNvSpPr txBox="1"/>
          <p:nvPr/>
        </p:nvSpPr>
        <p:spPr>
          <a:xfrm>
            <a:off x="260864" y="421038"/>
            <a:ext cx="12361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rgbClr val="A15959"/>
                </a:solidFill>
                <a:latin typeface="Playfair Display" pitchFamily="2" charset="-52"/>
              </a:rPr>
              <a:t>Я думаю, именно благодаря этому спорту я научилась работать в команде, когда все друг за друга горой.</a:t>
            </a:r>
          </a:p>
          <a:p>
            <a:r>
              <a:rPr lang="ru-RU" sz="1800" dirty="0">
                <a:solidFill>
                  <a:srgbClr val="A15959"/>
                </a:solidFill>
                <a:latin typeface="Playfair Display" pitchFamily="2" charset="-52"/>
              </a:rPr>
              <a:t>Там я поняла, что такое репетиции через боль и слезы, и непередаваемая радость после выступления и победы, полюбила бег и бегаю до сих пор.</a:t>
            </a:r>
          </a:p>
          <a:p>
            <a:endParaRPr lang="ru-RU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6" name="Рукописный ввод 85">
                <a:extLst>
                  <a:ext uri="{FF2B5EF4-FFF2-40B4-BE49-F238E27FC236}">
                    <a16:creationId xmlns:a16="http://schemas.microsoft.com/office/drawing/2014/main" id="{2884A3B0-1D36-4DC3-BFFB-1FBE23F536D5}"/>
                  </a:ext>
                </a:extLst>
              </p14:cNvPr>
              <p14:cNvContentPartPr/>
              <p14:nvPr/>
            </p14:nvContentPartPr>
            <p14:xfrm>
              <a:off x="4336268" y="1113795"/>
              <a:ext cx="2992320" cy="395280"/>
            </p14:xfrm>
          </p:contentPart>
        </mc:Choice>
        <mc:Fallback xmlns="">
          <p:pic>
            <p:nvPicPr>
              <p:cNvPr id="86" name="Рукописный ввод 85">
                <a:extLst>
                  <a:ext uri="{FF2B5EF4-FFF2-40B4-BE49-F238E27FC236}">
                    <a16:creationId xmlns:a16="http://schemas.microsoft.com/office/drawing/2014/main" id="{2884A3B0-1D36-4DC3-BFFB-1FBE23F536D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18628" y="1096155"/>
                <a:ext cx="3027960" cy="430920"/>
              </a:xfrm>
              <a:prstGeom prst="rect">
                <a:avLst/>
              </a:prstGeom>
            </p:spPr>
          </p:pic>
        </mc:Fallback>
      </mc:AlternateContent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88A68EA1-F40D-4552-9F4E-3F84A95B91FF}"/>
              </a:ext>
            </a:extLst>
          </p:cNvPr>
          <p:cNvGrpSpPr/>
          <p:nvPr/>
        </p:nvGrpSpPr>
        <p:grpSpPr>
          <a:xfrm>
            <a:off x="9921668" y="2877795"/>
            <a:ext cx="231840" cy="379800"/>
            <a:chOff x="9921668" y="2877795"/>
            <a:chExt cx="231840" cy="37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94" name="Рукописный ввод 93">
                  <a:extLst>
                    <a:ext uri="{FF2B5EF4-FFF2-40B4-BE49-F238E27FC236}">
                      <a16:creationId xmlns:a16="http://schemas.microsoft.com/office/drawing/2014/main" id="{FA1DD241-CEAF-42AC-84B9-A7E6345A40EA}"/>
                    </a:ext>
                  </a:extLst>
                </p14:cNvPr>
                <p14:cNvContentPartPr/>
                <p14:nvPr/>
              </p14:nvContentPartPr>
              <p14:xfrm>
                <a:off x="9921668" y="2877795"/>
                <a:ext cx="120600" cy="244800"/>
              </p14:xfrm>
            </p:contentPart>
          </mc:Choice>
          <mc:Fallback xmlns="">
            <p:pic>
              <p:nvPicPr>
                <p:cNvPr id="94" name="Рукописный ввод 93">
                  <a:extLst>
                    <a:ext uri="{FF2B5EF4-FFF2-40B4-BE49-F238E27FC236}">
                      <a16:creationId xmlns:a16="http://schemas.microsoft.com/office/drawing/2014/main" id="{FA1DD241-CEAF-42AC-84B9-A7E6345A40E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904028" y="2860155"/>
                  <a:ext cx="15624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5" name="Рукописный ввод 94">
                  <a:extLst>
                    <a:ext uri="{FF2B5EF4-FFF2-40B4-BE49-F238E27FC236}">
                      <a16:creationId xmlns:a16="http://schemas.microsoft.com/office/drawing/2014/main" id="{EF6D129E-F779-447C-88C1-67DCB52C9FC6}"/>
                    </a:ext>
                  </a:extLst>
                </p14:cNvPr>
                <p14:cNvContentPartPr/>
                <p14:nvPr/>
              </p14:nvContentPartPr>
              <p14:xfrm>
                <a:off x="10073948" y="2931795"/>
                <a:ext cx="79560" cy="182880"/>
              </p14:xfrm>
            </p:contentPart>
          </mc:Choice>
          <mc:Fallback xmlns="">
            <p:pic>
              <p:nvPicPr>
                <p:cNvPr id="95" name="Рукописный ввод 94">
                  <a:extLst>
                    <a:ext uri="{FF2B5EF4-FFF2-40B4-BE49-F238E27FC236}">
                      <a16:creationId xmlns:a16="http://schemas.microsoft.com/office/drawing/2014/main" id="{EF6D129E-F779-447C-88C1-67DCB52C9FC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056308" y="2914155"/>
                  <a:ext cx="11520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6" name="Рукописный ввод 95">
                  <a:extLst>
                    <a:ext uri="{FF2B5EF4-FFF2-40B4-BE49-F238E27FC236}">
                      <a16:creationId xmlns:a16="http://schemas.microsoft.com/office/drawing/2014/main" id="{BC773B56-ADEA-4166-B408-66353B0E1EB3}"/>
                    </a:ext>
                  </a:extLst>
                </p14:cNvPr>
                <p14:cNvContentPartPr/>
                <p14:nvPr/>
              </p14:nvContentPartPr>
              <p14:xfrm>
                <a:off x="9970268" y="3147075"/>
                <a:ext cx="166680" cy="110520"/>
              </p14:xfrm>
            </p:contentPart>
          </mc:Choice>
          <mc:Fallback xmlns="">
            <p:pic>
              <p:nvPicPr>
                <p:cNvPr id="96" name="Рукописный ввод 95">
                  <a:extLst>
                    <a:ext uri="{FF2B5EF4-FFF2-40B4-BE49-F238E27FC236}">
                      <a16:creationId xmlns:a16="http://schemas.microsoft.com/office/drawing/2014/main" id="{BC773B56-ADEA-4166-B408-66353B0E1EB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952268" y="3129075"/>
                  <a:ext cx="202320" cy="14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Группа 113">
            <a:extLst>
              <a:ext uri="{FF2B5EF4-FFF2-40B4-BE49-F238E27FC236}">
                <a16:creationId xmlns:a16="http://schemas.microsoft.com/office/drawing/2014/main" id="{028DF812-7F93-41E3-A80A-D314151FA116}"/>
              </a:ext>
            </a:extLst>
          </p:cNvPr>
          <p:cNvGrpSpPr/>
          <p:nvPr/>
        </p:nvGrpSpPr>
        <p:grpSpPr>
          <a:xfrm>
            <a:off x="9936428" y="2913435"/>
            <a:ext cx="188640" cy="329040"/>
            <a:chOff x="9936428" y="2913435"/>
            <a:chExt cx="188640" cy="32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8" name="Рукописный ввод 87">
                  <a:extLst>
                    <a:ext uri="{FF2B5EF4-FFF2-40B4-BE49-F238E27FC236}">
                      <a16:creationId xmlns:a16="http://schemas.microsoft.com/office/drawing/2014/main" id="{589737BA-EC35-404A-9755-DDE4B7C301CD}"/>
                    </a:ext>
                  </a:extLst>
                </p14:cNvPr>
                <p14:cNvContentPartPr/>
                <p14:nvPr/>
              </p14:nvContentPartPr>
              <p14:xfrm>
                <a:off x="9936428" y="2913435"/>
                <a:ext cx="188640" cy="228960"/>
              </p14:xfrm>
            </p:contentPart>
          </mc:Choice>
          <mc:Fallback xmlns="">
            <p:pic>
              <p:nvPicPr>
                <p:cNvPr id="88" name="Рукописный ввод 87">
                  <a:extLst>
                    <a:ext uri="{FF2B5EF4-FFF2-40B4-BE49-F238E27FC236}">
                      <a16:creationId xmlns:a16="http://schemas.microsoft.com/office/drawing/2014/main" id="{589737BA-EC35-404A-9755-DDE4B7C301C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918428" y="2895435"/>
                  <a:ext cx="22428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9" name="Рукописный ввод 88">
                  <a:extLst>
                    <a:ext uri="{FF2B5EF4-FFF2-40B4-BE49-F238E27FC236}">
                      <a16:creationId xmlns:a16="http://schemas.microsoft.com/office/drawing/2014/main" id="{FCBC99F2-D4D0-49D7-89F8-2FC3427B0306}"/>
                    </a:ext>
                  </a:extLst>
                </p14:cNvPr>
                <p14:cNvContentPartPr/>
                <p14:nvPr/>
              </p14:nvContentPartPr>
              <p14:xfrm>
                <a:off x="10003028" y="3154995"/>
                <a:ext cx="112320" cy="87480"/>
              </p14:xfrm>
            </p:contentPart>
          </mc:Choice>
          <mc:Fallback xmlns="">
            <p:pic>
              <p:nvPicPr>
                <p:cNvPr id="89" name="Рукописный ввод 88">
                  <a:extLst>
                    <a:ext uri="{FF2B5EF4-FFF2-40B4-BE49-F238E27FC236}">
                      <a16:creationId xmlns:a16="http://schemas.microsoft.com/office/drawing/2014/main" id="{FCBC99F2-D4D0-49D7-89F8-2FC3427B030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985388" y="3136995"/>
                  <a:ext cx="1479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3" name="Рукописный ввод 112">
                  <a:extLst>
                    <a:ext uri="{FF2B5EF4-FFF2-40B4-BE49-F238E27FC236}">
                      <a16:creationId xmlns:a16="http://schemas.microsoft.com/office/drawing/2014/main" id="{4852E425-B2C4-42E7-83F6-A00B89C5D9BE}"/>
                    </a:ext>
                  </a:extLst>
                </p14:cNvPr>
                <p14:cNvContentPartPr/>
                <p14:nvPr/>
              </p14:nvContentPartPr>
              <p14:xfrm>
                <a:off x="10011308" y="3165795"/>
                <a:ext cx="91800" cy="70200"/>
              </p14:xfrm>
            </p:contentPart>
          </mc:Choice>
          <mc:Fallback xmlns="">
            <p:pic>
              <p:nvPicPr>
                <p:cNvPr id="113" name="Рукописный ввод 112">
                  <a:extLst>
                    <a:ext uri="{FF2B5EF4-FFF2-40B4-BE49-F238E27FC236}">
                      <a16:creationId xmlns:a16="http://schemas.microsoft.com/office/drawing/2014/main" id="{4852E425-B2C4-42E7-83F6-A00B89C5D9B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993308" y="3147795"/>
                  <a:ext cx="127440" cy="105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8" name="Рукописный ввод 117">
                <a:extLst>
                  <a:ext uri="{FF2B5EF4-FFF2-40B4-BE49-F238E27FC236}">
                    <a16:creationId xmlns:a16="http://schemas.microsoft.com/office/drawing/2014/main" id="{8549C40E-726C-403E-9033-46F3061D425B}"/>
                  </a:ext>
                </a:extLst>
              </p14:cNvPr>
              <p14:cNvContentPartPr/>
              <p14:nvPr/>
            </p14:nvContentPartPr>
            <p14:xfrm>
              <a:off x="9412988" y="2228715"/>
              <a:ext cx="344520" cy="190800"/>
            </p14:xfrm>
          </p:contentPart>
        </mc:Choice>
        <mc:Fallback xmlns="">
          <p:pic>
            <p:nvPicPr>
              <p:cNvPr id="118" name="Рукописный ввод 117">
                <a:extLst>
                  <a:ext uri="{FF2B5EF4-FFF2-40B4-BE49-F238E27FC236}">
                    <a16:creationId xmlns:a16="http://schemas.microsoft.com/office/drawing/2014/main" id="{8549C40E-726C-403E-9033-46F3061D425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394988" y="2210715"/>
                <a:ext cx="38016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9" name="Рукописный ввод 118">
                <a:extLst>
                  <a:ext uri="{FF2B5EF4-FFF2-40B4-BE49-F238E27FC236}">
                    <a16:creationId xmlns:a16="http://schemas.microsoft.com/office/drawing/2014/main" id="{430BA69E-3D6B-494E-95CC-2C429702F4D5}"/>
                  </a:ext>
                </a:extLst>
              </p14:cNvPr>
              <p14:cNvContentPartPr/>
              <p14:nvPr/>
            </p14:nvContentPartPr>
            <p14:xfrm>
              <a:off x="10041908" y="2137275"/>
              <a:ext cx="33480" cy="239400"/>
            </p14:xfrm>
          </p:contentPart>
        </mc:Choice>
        <mc:Fallback xmlns="">
          <p:pic>
            <p:nvPicPr>
              <p:cNvPr id="119" name="Рукописный ввод 118">
                <a:extLst>
                  <a:ext uri="{FF2B5EF4-FFF2-40B4-BE49-F238E27FC236}">
                    <a16:creationId xmlns:a16="http://schemas.microsoft.com/office/drawing/2014/main" id="{430BA69E-3D6B-494E-95CC-2C429702F4D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023908" y="2119275"/>
                <a:ext cx="6912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0" name="Рукописный ввод 119">
                <a:extLst>
                  <a:ext uri="{FF2B5EF4-FFF2-40B4-BE49-F238E27FC236}">
                    <a16:creationId xmlns:a16="http://schemas.microsoft.com/office/drawing/2014/main" id="{5030B563-A197-4149-A92A-877C79D2705D}"/>
                  </a:ext>
                </a:extLst>
              </p14:cNvPr>
              <p14:cNvContentPartPr/>
              <p14:nvPr/>
            </p14:nvContentPartPr>
            <p14:xfrm>
              <a:off x="10301828" y="2119995"/>
              <a:ext cx="292680" cy="232920"/>
            </p14:xfrm>
          </p:contentPart>
        </mc:Choice>
        <mc:Fallback xmlns="">
          <p:pic>
            <p:nvPicPr>
              <p:cNvPr id="120" name="Рукописный ввод 119">
                <a:extLst>
                  <a:ext uri="{FF2B5EF4-FFF2-40B4-BE49-F238E27FC236}">
                    <a16:creationId xmlns:a16="http://schemas.microsoft.com/office/drawing/2014/main" id="{5030B563-A197-4149-A92A-877C79D2705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283828" y="2101995"/>
                <a:ext cx="328320" cy="268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0" name="Группа 129">
            <a:extLst>
              <a:ext uri="{FF2B5EF4-FFF2-40B4-BE49-F238E27FC236}">
                <a16:creationId xmlns:a16="http://schemas.microsoft.com/office/drawing/2014/main" id="{69A0CA04-973F-4EC4-995D-8D95B0F0B232}"/>
              </a:ext>
            </a:extLst>
          </p:cNvPr>
          <p:cNvGrpSpPr/>
          <p:nvPr/>
        </p:nvGrpSpPr>
        <p:grpSpPr>
          <a:xfrm>
            <a:off x="4542908" y="2769795"/>
            <a:ext cx="1080360" cy="253440"/>
            <a:chOff x="4542908" y="2769795"/>
            <a:chExt cx="1080360" cy="25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22" name="Рукописный ввод 121">
                  <a:extLst>
                    <a:ext uri="{FF2B5EF4-FFF2-40B4-BE49-F238E27FC236}">
                      <a16:creationId xmlns:a16="http://schemas.microsoft.com/office/drawing/2014/main" id="{AC03F619-0446-4BC5-AE29-601BF8639DEF}"/>
                    </a:ext>
                  </a:extLst>
                </p14:cNvPr>
                <p14:cNvContentPartPr/>
                <p14:nvPr/>
              </p14:nvContentPartPr>
              <p14:xfrm>
                <a:off x="4542908" y="2902275"/>
                <a:ext cx="257400" cy="120960"/>
              </p14:xfrm>
            </p:contentPart>
          </mc:Choice>
          <mc:Fallback xmlns="">
            <p:pic>
              <p:nvPicPr>
                <p:cNvPr id="122" name="Рукописный ввод 121">
                  <a:extLst>
                    <a:ext uri="{FF2B5EF4-FFF2-40B4-BE49-F238E27FC236}">
                      <a16:creationId xmlns:a16="http://schemas.microsoft.com/office/drawing/2014/main" id="{AC03F619-0446-4BC5-AE29-601BF8639DE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525268" y="2884275"/>
                  <a:ext cx="2930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23" name="Рукописный ввод 122">
                  <a:extLst>
                    <a:ext uri="{FF2B5EF4-FFF2-40B4-BE49-F238E27FC236}">
                      <a16:creationId xmlns:a16="http://schemas.microsoft.com/office/drawing/2014/main" id="{EB7EF802-6692-43B1-8237-6C7477562FC2}"/>
                    </a:ext>
                  </a:extLst>
                </p14:cNvPr>
                <p14:cNvContentPartPr/>
                <p14:nvPr/>
              </p14:nvContentPartPr>
              <p14:xfrm>
                <a:off x="4903988" y="2769795"/>
                <a:ext cx="12240" cy="162360"/>
              </p14:xfrm>
            </p:contentPart>
          </mc:Choice>
          <mc:Fallback xmlns="">
            <p:pic>
              <p:nvPicPr>
                <p:cNvPr id="123" name="Рукописный ввод 122">
                  <a:extLst>
                    <a:ext uri="{FF2B5EF4-FFF2-40B4-BE49-F238E27FC236}">
                      <a16:creationId xmlns:a16="http://schemas.microsoft.com/office/drawing/2014/main" id="{EB7EF802-6692-43B1-8237-6C7477562FC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885988" y="2751795"/>
                  <a:ext cx="478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24" name="Рукописный ввод 123">
                  <a:extLst>
                    <a:ext uri="{FF2B5EF4-FFF2-40B4-BE49-F238E27FC236}">
                      <a16:creationId xmlns:a16="http://schemas.microsoft.com/office/drawing/2014/main" id="{8BB4F4AA-25E9-4B4E-B6F1-EE9D29030D38}"/>
                    </a:ext>
                  </a:extLst>
                </p14:cNvPr>
                <p14:cNvContentPartPr/>
                <p14:nvPr/>
              </p14:nvContentPartPr>
              <p14:xfrm>
                <a:off x="5152748" y="2800035"/>
                <a:ext cx="137160" cy="121680"/>
              </p14:xfrm>
            </p:contentPart>
          </mc:Choice>
          <mc:Fallback xmlns="">
            <p:pic>
              <p:nvPicPr>
                <p:cNvPr id="124" name="Рукописный ввод 123">
                  <a:extLst>
                    <a:ext uri="{FF2B5EF4-FFF2-40B4-BE49-F238E27FC236}">
                      <a16:creationId xmlns:a16="http://schemas.microsoft.com/office/drawing/2014/main" id="{8BB4F4AA-25E9-4B4E-B6F1-EE9D29030D3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135108" y="2782395"/>
                  <a:ext cx="1728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25" name="Рукописный ввод 124">
                  <a:extLst>
                    <a:ext uri="{FF2B5EF4-FFF2-40B4-BE49-F238E27FC236}">
                      <a16:creationId xmlns:a16="http://schemas.microsoft.com/office/drawing/2014/main" id="{D54420DF-A39D-4521-9C1E-E2F7301D2FF2}"/>
                    </a:ext>
                  </a:extLst>
                </p14:cNvPr>
                <p14:cNvContentPartPr/>
                <p14:nvPr/>
              </p14:nvContentPartPr>
              <p14:xfrm>
                <a:off x="5270828" y="2973195"/>
                <a:ext cx="141840" cy="37440"/>
              </p14:xfrm>
            </p:contentPart>
          </mc:Choice>
          <mc:Fallback xmlns="">
            <p:pic>
              <p:nvPicPr>
                <p:cNvPr id="125" name="Рукописный ввод 124">
                  <a:extLst>
                    <a:ext uri="{FF2B5EF4-FFF2-40B4-BE49-F238E27FC236}">
                      <a16:creationId xmlns:a16="http://schemas.microsoft.com/office/drawing/2014/main" id="{D54420DF-A39D-4521-9C1E-E2F7301D2FF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252828" y="2955555"/>
                  <a:ext cx="1774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27" name="Рукописный ввод 126">
                  <a:extLst>
                    <a:ext uri="{FF2B5EF4-FFF2-40B4-BE49-F238E27FC236}">
                      <a16:creationId xmlns:a16="http://schemas.microsoft.com/office/drawing/2014/main" id="{308055E9-DDAD-4490-A560-907BB980249A}"/>
                    </a:ext>
                  </a:extLst>
                </p14:cNvPr>
                <p14:cNvContentPartPr/>
                <p14:nvPr/>
              </p14:nvContentPartPr>
              <p14:xfrm>
                <a:off x="5414828" y="2986515"/>
                <a:ext cx="360" cy="360"/>
              </p14:xfrm>
            </p:contentPart>
          </mc:Choice>
          <mc:Fallback xmlns="">
            <p:pic>
              <p:nvPicPr>
                <p:cNvPr id="127" name="Рукописный ввод 126">
                  <a:extLst>
                    <a:ext uri="{FF2B5EF4-FFF2-40B4-BE49-F238E27FC236}">
                      <a16:creationId xmlns:a16="http://schemas.microsoft.com/office/drawing/2014/main" id="{308055E9-DDAD-4490-A560-907BB980249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397188" y="296887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28" name="Рукописный ввод 127">
                  <a:extLst>
                    <a:ext uri="{FF2B5EF4-FFF2-40B4-BE49-F238E27FC236}">
                      <a16:creationId xmlns:a16="http://schemas.microsoft.com/office/drawing/2014/main" id="{10919EA5-7B87-498D-AAC3-11C5624F495F}"/>
                    </a:ext>
                  </a:extLst>
                </p14:cNvPr>
                <p14:cNvContentPartPr/>
                <p14:nvPr/>
              </p14:nvContentPartPr>
              <p14:xfrm>
                <a:off x="5449388" y="2778075"/>
                <a:ext cx="173880" cy="158760"/>
              </p14:xfrm>
            </p:contentPart>
          </mc:Choice>
          <mc:Fallback xmlns="">
            <p:pic>
              <p:nvPicPr>
                <p:cNvPr id="128" name="Рукописный ввод 127">
                  <a:extLst>
                    <a:ext uri="{FF2B5EF4-FFF2-40B4-BE49-F238E27FC236}">
                      <a16:creationId xmlns:a16="http://schemas.microsoft.com/office/drawing/2014/main" id="{10919EA5-7B87-498D-AAC3-11C5624F495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431388" y="2760435"/>
                  <a:ext cx="2095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29" name="Рукописный ввод 128">
                  <a:extLst>
                    <a:ext uri="{FF2B5EF4-FFF2-40B4-BE49-F238E27FC236}">
                      <a16:creationId xmlns:a16="http://schemas.microsoft.com/office/drawing/2014/main" id="{185C1B40-F305-4C4D-8923-103B2C0F9277}"/>
                    </a:ext>
                  </a:extLst>
                </p14:cNvPr>
                <p14:cNvContentPartPr/>
                <p14:nvPr/>
              </p14:nvContentPartPr>
              <p14:xfrm>
                <a:off x="5456588" y="2802915"/>
                <a:ext cx="63720" cy="90720"/>
              </p14:xfrm>
            </p:contentPart>
          </mc:Choice>
          <mc:Fallback xmlns="">
            <p:pic>
              <p:nvPicPr>
                <p:cNvPr id="129" name="Рукописный ввод 128">
                  <a:extLst>
                    <a:ext uri="{FF2B5EF4-FFF2-40B4-BE49-F238E27FC236}">
                      <a16:creationId xmlns:a16="http://schemas.microsoft.com/office/drawing/2014/main" id="{185C1B40-F305-4C4D-8923-103B2C0F927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438948" y="2784915"/>
                  <a:ext cx="99360" cy="12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33" name="Рукописный ввод 132">
                <a:extLst>
                  <a:ext uri="{FF2B5EF4-FFF2-40B4-BE49-F238E27FC236}">
                    <a16:creationId xmlns:a16="http://schemas.microsoft.com/office/drawing/2014/main" id="{1F332E6E-3E01-4EFA-9988-F7EB8F395982}"/>
                  </a:ext>
                </a:extLst>
              </p14:cNvPr>
              <p14:cNvContentPartPr/>
              <p14:nvPr/>
            </p14:nvContentPartPr>
            <p14:xfrm>
              <a:off x="10036148" y="3149955"/>
              <a:ext cx="47880" cy="105120"/>
            </p14:xfrm>
          </p:contentPart>
        </mc:Choice>
        <mc:Fallback xmlns="">
          <p:pic>
            <p:nvPicPr>
              <p:cNvPr id="133" name="Рукописный ввод 132">
                <a:extLst>
                  <a:ext uri="{FF2B5EF4-FFF2-40B4-BE49-F238E27FC236}">
                    <a16:creationId xmlns:a16="http://schemas.microsoft.com/office/drawing/2014/main" id="{1F332E6E-3E01-4EFA-9988-F7EB8F39598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0031828" y="3145635"/>
                <a:ext cx="56520" cy="11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1514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Овал 66">
            <a:extLst>
              <a:ext uri="{FF2B5EF4-FFF2-40B4-BE49-F238E27FC236}">
                <a16:creationId xmlns:a16="http://schemas.microsoft.com/office/drawing/2014/main" id="{3FA1C7FC-6E06-4555-8943-9B4C82792279}"/>
              </a:ext>
            </a:extLst>
          </p:cNvPr>
          <p:cNvSpPr/>
          <p:nvPr/>
        </p:nvSpPr>
        <p:spPr>
          <a:xfrm>
            <a:off x="9644434" y="1492980"/>
            <a:ext cx="2358000" cy="248945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id="{69604D3E-FAB0-418E-AF82-8A218F54A9CE}"/>
              </a:ext>
            </a:extLst>
          </p:cNvPr>
          <p:cNvSpPr/>
          <p:nvPr/>
        </p:nvSpPr>
        <p:spPr>
          <a:xfrm>
            <a:off x="5007923" y="4201124"/>
            <a:ext cx="2358000" cy="248945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id="{0F1D196F-6433-480E-BEEE-FF458FBE1ECB}"/>
              </a:ext>
            </a:extLst>
          </p:cNvPr>
          <p:cNvSpPr/>
          <p:nvPr/>
        </p:nvSpPr>
        <p:spPr>
          <a:xfrm>
            <a:off x="84666" y="2502148"/>
            <a:ext cx="3323161" cy="32481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B75BD5-8A1A-4C2E-B614-A695E5992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9760" y="167417"/>
            <a:ext cx="1982230" cy="1325563"/>
          </a:xfrm>
        </p:spPr>
        <p:txBody>
          <a:bodyPr/>
          <a:lstStyle/>
          <a:p>
            <a:r>
              <a:rPr lang="ru-RU" dirty="0">
                <a:solidFill>
                  <a:srgbClr val="A15959"/>
                </a:solidFill>
                <a:latin typeface="Lemon Tuesday" panose="02000506040000020004" pitchFamily="2" charset="-52"/>
              </a:rPr>
              <a:t>КОМУС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Рукописный ввод 5">
                <a:extLst>
                  <a:ext uri="{FF2B5EF4-FFF2-40B4-BE49-F238E27FC236}">
                    <a16:creationId xmlns:a16="http://schemas.microsoft.com/office/drawing/2014/main" id="{A98D371B-A578-4D30-B724-DA7F3C395C8F}"/>
                  </a:ext>
                </a:extLst>
              </p14:cNvPr>
              <p14:cNvContentPartPr/>
              <p14:nvPr/>
            </p14:nvContentPartPr>
            <p14:xfrm>
              <a:off x="3379388" y="202275"/>
              <a:ext cx="776520" cy="279000"/>
            </p14:xfrm>
          </p:contentPart>
        </mc:Choice>
        <mc:Fallback xmlns="">
          <p:pic>
            <p:nvPicPr>
              <p:cNvPr id="6" name="Рукописный ввод 5">
                <a:extLst>
                  <a:ext uri="{FF2B5EF4-FFF2-40B4-BE49-F238E27FC236}">
                    <a16:creationId xmlns:a16="http://schemas.microsoft.com/office/drawing/2014/main" id="{A98D371B-A578-4D30-B724-DA7F3C395C8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43748" y="166635"/>
                <a:ext cx="848160" cy="350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927424F4-F91A-4382-B6A5-64B2516E68DD}"/>
              </a:ext>
            </a:extLst>
          </p:cNvPr>
          <p:cNvGrpSpPr/>
          <p:nvPr/>
        </p:nvGrpSpPr>
        <p:grpSpPr>
          <a:xfrm>
            <a:off x="3530948" y="721035"/>
            <a:ext cx="634320" cy="561240"/>
            <a:chOff x="3530948" y="721035"/>
            <a:chExt cx="634320" cy="56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0" name="Рукописный ввод 9">
                  <a:extLst>
                    <a:ext uri="{FF2B5EF4-FFF2-40B4-BE49-F238E27FC236}">
                      <a16:creationId xmlns:a16="http://schemas.microsoft.com/office/drawing/2014/main" id="{6F395D9C-6246-460E-8599-A2150BC505BE}"/>
                    </a:ext>
                  </a:extLst>
                </p14:cNvPr>
                <p14:cNvContentPartPr/>
                <p14:nvPr/>
              </p14:nvContentPartPr>
              <p14:xfrm>
                <a:off x="3530948" y="721035"/>
                <a:ext cx="634320" cy="93240"/>
              </p14:xfrm>
            </p:contentPart>
          </mc:Choice>
          <mc:Fallback xmlns="">
            <p:pic>
              <p:nvPicPr>
                <p:cNvPr id="10" name="Рукописный ввод 9">
                  <a:extLst>
                    <a:ext uri="{FF2B5EF4-FFF2-40B4-BE49-F238E27FC236}">
                      <a16:creationId xmlns:a16="http://schemas.microsoft.com/office/drawing/2014/main" id="{6F395D9C-6246-460E-8599-A2150BC505B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495308" y="685035"/>
                  <a:ext cx="7059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1" name="Рукописный ввод 10">
                  <a:extLst>
                    <a:ext uri="{FF2B5EF4-FFF2-40B4-BE49-F238E27FC236}">
                      <a16:creationId xmlns:a16="http://schemas.microsoft.com/office/drawing/2014/main" id="{3F753696-8609-4214-8996-4F5746142007}"/>
                    </a:ext>
                  </a:extLst>
                </p14:cNvPr>
                <p14:cNvContentPartPr/>
                <p14:nvPr/>
              </p14:nvContentPartPr>
              <p14:xfrm>
                <a:off x="3593228" y="908955"/>
                <a:ext cx="547200" cy="373320"/>
              </p14:xfrm>
            </p:contentPart>
          </mc:Choice>
          <mc:Fallback xmlns="">
            <p:pic>
              <p:nvPicPr>
                <p:cNvPr id="11" name="Рукописный ввод 10">
                  <a:extLst>
                    <a:ext uri="{FF2B5EF4-FFF2-40B4-BE49-F238E27FC236}">
                      <a16:creationId xmlns:a16="http://schemas.microsoft.com/office/drawing/2014/main" id="{3F753696-8609-4214-8996-4F574614200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557588" y="872955"/>
                  <a:ext cx="618840" cy="444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Рукописный ввод 13">
                <a:extLst>
                  <a:ext uri="{FF2B5EF4-FFF2-40B4-BE49-F238E27FC236}">
                    <a16:creationId xmlns:a16="http://schemas.microsoft.com/office/drawing/2014/main" id="{9D10A8FC-1B8C-4D97-9ADD-8C27798E0E62}"/>
                  </a:ext>
                </a:extLst>
              </p14:cNvPr>
              <p14:cNvContentPartPr/>
              <p14:nvPr/>
            </p14:nvContentPartPr>
            <p14:xfrm>
              <a:off x="6637748" y="245835"/>
              <a:ext cx="806400" cy="252720"/>
            </p14:xfrm>
          </p:contentPart>
        </mc:Choice>
        <mc:Fallback xmlns="">
          <p:pic>
            <p:nvPicPr>
              <p:cNvPr id="14" name="Рукописный ввод 13">
                <a:extLst>
                  <a:ext uri="{FF2B5EF4-FFF2-40B4-BE49-F238E27FC236}">
                    <a16:creationId xmlns:a16="http://schemas.microsoft.com/office/drawing/2014/main" id="{9D10A8FC-1B8C-4D97-9ADD-8C27798E0E6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02108" y="210195"/>
                <a:ext cx="878040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Рукописный ввод 18">
                <a:extLst>
                  <a:ext uri="{FF2B5EF4-FFF2-40B4-BE49-F238E27FC236}">
                    <a16:creationId xmlns:a16="http://schemas.microsoft.com/office/drawing/2014/main" id="{9964DF74-3ECA-41F0-AC93-255572900656}"/>
                  </a:ext>
                </a:extLst>
              </p14:cNvPr>
              <p14:cNvContentPartPr/>
              <p14:nvPr/>
            </p14:nvContentPartPr>
            <p14:xfrm>
              <a:off x="6703628" y="704475"/>
              <a:ext cx="534240" cy="76320"/>
            </p14:xfrm>
          </p:contentPart>
        </mc:Choice>
        <mc:Fallback xmlns="">
          <p:pic>
            <p:nvPicPr>
              <p:cNvPr id="19" name="Рукописный ввод 18">
                <a:extLst>
                  <a:ext uri="{FF2B5EF4-FFF2-40B4-BE49-F238E27FC236}">
                    <a16:creationId xmlns:a16="http://schemas.microsoft.com/office/drawing/2014/main" id="{9964DF74-3ECA-41F0-AC93-25557290065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67988" y="668835"/>
                <a:ext cx="60588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" name="Рукописный ввод 19">
                <a:extLst>
                  <a:ext uri="{FF2B5EF4-FFF2-40B4-BE49-F238E27FC236}">
                    <a16:creationId xmlns:a16="http://schemas.microsoft.com/office/drawing/2014/main" id="{84D5C3F5-957B-45E8-9F3A-4DBFB1D5D4F4}"/>
                  </a:ext>
                </a:extLst>
              </p14:cNvPr>
              <p14:cNvContentPartPr/>
              <p14:nvPr/>
            </p14:nvContentPartPr>
            <p14:xfrm>
              <a:off x="6725588" y="985275"/>
              <a:ext cx="330480" cy="258120"/>
            </p14:xfrm>
          </p:contentPart>
        </mc:Choice>
        <mc:Fallback xmlns="">
          <p:pic>
            <p:nvPicPr>
              <p:cNvPr id="20" name="Рукописный ввод 19">
                <a:extLst>
                  <a:ext uri="{FF2B5EF4-FFF2-40B4-BE49-F238E27FC236}">
                    <a16:creationId xmlns:a16="http://schemas.microsoft.com/office/drawing/2014/main" id="{84D5C3F5-957B-45E8-9F3A-4DBFB1D5D4F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89948" y="949275"/>
                <a:ext cx="402120" cy="329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932FE004-46A4-4E88-B36A-DD3F728DF4AE}"/>
              </a:ext>
            </a:extLst>
          </p:cNvPr>
          <p:cNvGrpSpPr/>
          <p:nvPr/>
        </p:nvGrpSpPr>
        <p:grpSpPr>
          <a:xfrm>
            <a:off x="4832708" y="114795"/>
            <a:ext cx="470160" cy="312480"/>
            <a:chOff x="4832708" y="114795"/>
            <a:chExt cx="470160" cy="31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1" name="Рукописный ввод 20">
                  <a:extLst>
                    <a:ext uri="{FF2B5EF4-FFF2-40B4-BE49-F238E27FC236}">
                      <a16:creationId xmlns:a16="http://schemas.microsoft.com/office/drawing/2014/main" id="{222F1AFF-2083-4041-8FEE-933CBA3463A2}"/>
                    </a:ext>
                  </a:extLst>
                </p14:cNvPr>
                <p14:cNvContentPartPr/>
                <p14:nvPr/>
              </p14:nvContentPartPr>
              <p14:xfrm>
                <a:off x="4879868" y="353115"/>
                <a:ext cx="423000" cy="74160"/>
              </p14:xfrm>
            </p:contentPart>
          </mc:Choice>
          <mc:Fallback xmlns="">
            <p:pic>
              <p:nvPicPr>
                <p:cNvPr id="21" name="Рукописный ввод 20">
                  <a:extLst>
                    <a:ext uri="{FF2B5EF4-FFF2-40B4-BE49-F238E27FC236}">
                      <a16:creationId xmlns:a16="http://schemas.microsoft.com/office/drawing/2014/main" id="{222F1AFF-2083-4041-8FEE-933CBA3463A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843868" y="317475"/>
                  <a:ext cx="4946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2" name="Рукописный ввод 21">
                  <a:extLst>
                    <a:ext uri="{FF2B5EF4-FFF2-40B4-BE49-F238E27FC236}">
                      <a16:creationId xmlns:a16="http://schemas.microsoft.com/office/drawing/2014/main" id="{A7E6553B-07F1-48DE-9469-C79F48DAA249}"/>
                    </a:ext>
                  </a:extLst>
                </p14:cNvPr>
                <p14:cNvContentPartPr/>
                <p14:nvPr/>
              </p14:nvContentPartPr>
              <p14:xfrm>
                <a:off x="4832708" y="114795"/>
                <a:ext cx="343800" cy="309600"/>
              </p14:xfrm>
            </p:contentPart>
          </mc:Choice>
          <mc:Fallback xmlns="">
            <p:pic>
              <p:nvPicPr>
                <p:cNvPr id="22" name="Рукописный ввод 21">
                  <a:extLst>
                    <a:ext uri="{FF2B5EF4-FFF2-40B4-BE49-F238E27FC236}">
                      <a16:creationId xmlns:a16="http://schemas.microsoft.com/office/drawing/2014/main" id="{A7E6553B-07F1-48DE-9469-C79F48DAA24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797068" y="78795"/>
                  <a:ext cx="41544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3" name="Рукописный ввод 22">
                  <a:extLst>
                    <a:ext uri="{FF2B5EF4-FFF2-40B4-BE49-F238E27FC236}">
                      <a16:creationId xmlns:a16="http://schemas.microsoft.com/office/drawing/2014/main" id="{807F309D-5DB8-4DED-BD84-44C0273D84F9}"/>
                    </a:ext>
                  </a:extLst>
                </p14:cNvPr>
                <p14:cNvContentPartPr/>
                <p14:nvPr/>
              </p14:nvContentPartPr>
              <p14:xfrm>
                <a:off x="5086148" y="152955"/>
                <a:ext cx="214560" cy="218880"/>
              </p14:xfrm>
            </p:contentPart>
          </mc:Choice>
          <mc:Fallback xmlns="">
            <p:pic>
              <p:nvPicPr>
                <p:cNvPr id="23" name="Рукописный ввод 22">
                  <a:extLst>
                    <a:ext uri="{FF2B5EF4-FFF2-40B4-BE49-F238E27FC236}">
                      <a16:creationId xmlns:a16="http://schemas.microsoft.com/office/drawing/2014/main" id="{807F309D-5DB8-4DED-BD84-44C0273D84F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050508" y="117315"/>
                  <a:ext cx="286200" cy="2905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70CB74EC-9F72-420C-A874-26DD66095D99}"/>
              </a:ext>
            </a:extLst>
          </p:cNvPr>
          <p:cNvSpPr txBox="1"/>
          <p:nvPr/>
        </p:nvSpPr>
        <p:spPr>
          <a:xfrm>
            <a:off x="143934" y="1282275"/>
            <a:ext cx="110066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A15959"/>
                </a:solidFill>
                <a:latin typeface="Playfair Display" pitchFamily="2" charset="-52"/>
              </a:rPr>
              <a:t>Так как мой жизненный в Комусе только начинается, достижений в виде грамот, кубков предоставить </a:t>
            </a:r>
            <a:r>
              <a:rPr lang="ru-RU" dirty="0">
                <a:solidFill>
                  <a:srgbClr val="A15959"/>
                </a:solidFill>
                <a:latin typeface="Lemon Tuesday" panose="02000506040000020004" pitchFamily="2" charset="-52"/>
              </a:rPr>
              <a:t>ПОКА</a:t>
            </a:r>
            <a:r>
              <a:rPr lang="ru-RU" dirty="0">
                <a:solidFill>
                  <a:srgbClr val="A15959"/>
                </a:solidFill>
                <a:latin typeface="Playfair Display" pitchFamily="2" charset="-52"/>
              </a:rPr>
              <a:t> не могу </a:t>
            </a:r>
          </a:p>
          <a:p>
            <a:r>
              <a:rPr lang="ru-RU" dirty="0">
                <a:solidFill>
                  <a:srgbClr val="A15959"/>
                </a:solidFill>
                <a:latin typeface="Playfair Display" pitchFamily="2" charset="-52"/>
              </a:rPr>
              <a:t>Но у меня есть другое, очень важное достижение.</a:t>
            </a:r>
          </a:p>
          <a:p>
            <a:r>
              <a:rPr lang="ru-RU" dirty="0">
                <a:solidFill>
                  <a:srgbClr val="A15959"/>
                </a:solidFill>
                <a:latin typeface="Playfair Display" pitchFamily="2" charset="-52"/>
              </a:rPr>
              <a:t>Благодаря Комусу я встретила подругу, с который мы общаемся до сих пор, несмотря на то, что её путь продолжается уже не в компании.</a:t>
            </a:r>
          </a:p>
          <a:p>
            <a:r>
              <a:rPr lang="ru-RU" dirty="0">
                <a:solidFill>
                  <a:srgbClr val="A15959"/>
                </a:solidFill>
                <a:latin typeface="Playfair Display" pitchFamily="2" charset="-52"/>
              </a:rPr>
              <a:t>И…Любовь!</a:t>
            </a:r>
          </a:p>
          <a:p>
            <a:r>
              <a:rPr lang="ru-RU" dirty="0">
                <a:solidFill>
                  <a:srgbClr val="A15959"/>
                </a:solidFill>
                <a:latin typeface="Playfair Display" pitchFamily="2" charset="-52"/>
              </a:rPr>
              <a:t>Я благодарна Комусу за прекрасных людей, с которыми мне удалось повстречаться.</a:t>
            </a:r>
          </a:p>
          <a:p>
            <a:r>
              <a:rPr lang="ru-RU" dirty="0">
                <a:solidFill>
                  <a:srgbClr val="A15959"/>
                </a:solidFill>
                <a:latin typeface="Playfair Display" pitchFamily="2" charset="-52"/>
              </a:rPr>
              <a:t>Коллектив, поддержка, дружба- это все синонимы Комуса!</a:t>
            </a:r>
          </a:p>
        </p:txBody>
      </p: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15281817-1250-4FBA-93FC-4D5891CE5599}"/>
              </a:ext>
            </a:extLst>
          </p:cNvPr>
          <p:cNvGrpSpPr/>
          <p:nvPr/>
        </p:nvGrpSpPr>
        <p:grpSpPr>
          <a:xfrm>
            <a:off x="3407828" y="1691957"/>
            <a:ext cx="246240" cy="184320"/>
            <a:chOff x="3514867" y="2228813"/>
            <a:chExt cx="246240" cy="18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1" name="Рукописный ввод 40">
                  <a:extLst>
                    <a:ext uri="{FF2B5EF4-FFF2-40B4-BE49-F238E27FC236}">
                      <a16:creationId xmlns:a16="http://schemas.microsoft.com/office/drawing/2014/main" id="{1B2A5068-D735-48C6-AB15-7DCEB4D60773}"/>
                    </a:ext>
                  </a:extLst>
                </p14:cNvPr>
                <p14:cNvContentPartPr/>
                <p14:nvPr/>
              </p14:nvContentPartPr>
              <p14:xfrm>
                <a:off x="3514867" y="2254013"/>
                <a:ext cx="33480" cy="29880"/>
              </p14:xfrm>
            </p:contentPart>
          </mc:Choice>
          <mc:Fallback xmlns="">
            <p:pic>
              <p:nvPicPr>
                <p:cNvPr id="41" name="Рукописный ввод 40">
                  <a:extLst>
                    <a:ext uri="{FF2B5EF4-FFF2-40B4-BE49-F238E27FC236}">
                      <a16:creationId xmlns:a16="http://schemas.microsoft.com/office/drawing/2014/main" id="{1B2A5068-D735-48C6-AB15-7DCEB4D6077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505867" y="2245373"/>
                  <a:ext cx="511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3" name="Рукописный ввод 42">
                  <a:extLst>
                    <a:ext uri="{FF2B5EF4-FFF2-40B4-BE49-F238E27FC236}">
                      <a16:creationId xmlns:a16="http://schemas.microsoft.com/office/drawing/2014/main" id="{50AAD7E2-BCC6-43C5-B91D-BD25F6AB3F6B}"/>
                    </a:ext>
                  </a:extLst>
                </p14:cNvPr>
                <p14:cNvContentPartPr/>
                <p14:nvPr/>
              </p14:nvContentPartPr>
              <p14:xfrm>
                <a:off x="3652387" y="2228813"/>
                <a:ext cx="108720" cy="45000"/>
              </p14:xfrm>
            </p:contentPart>
          </mc:Choice>
          <mc:Fallback xmlns="">
            <p:pic>
              <p:nvPicPr>
                <p:cNvPr id="43" name="Рукописный ввод 42">
                  <a:extLst>
                    <a:ext uri="{FF2B5EF4-FFF2-40B4-BE49-F238E27FC236}">
                      <a16:creationId xmlns:a16="http://schemas.microsoft.com/office/drawing/2014/main" id="{50AAD7E2-BCC6-43C5-B91D-BD25F6AB3F6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643387" y="2219813"/>
                  <a:ext cx="1263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57" name="Рукописный ввод 56">
                  <a:extLst>
                    <a:ext uri="{FF2B5EF4-FFF2-40B4-BE49-F238E27FC236}">
                      <a16:creationId xmlns:a16="http://schemas.microsoft.com/office/drawing/2014/main" id="{01F1798C-D501-4DEB-9276-96E9DC64DB21}"/>
                    </a:ext>
                  </a:extLst>
                </p14:cNvPr>
                <p14:cNvContentPartPr/>
                <p14:nvPr/>
              </p14:nvContentPartPr>
              <p14:xfrm>
                <a:off x="3568147" y="2310533"/>
                <a:ext cx="172800" cy="102600"/>
              </p14:xfrm>
            </p:contentPart>
          </mc:Choice>
          <mc:Fallback xmlns="">
            <p:pic>
              <p:nvPicPr>
                <p:cNvPr id="57" name="Рукописный ввод 56">
                  <a:extLst>
                    <a:ext uri="{FF2B5EF4-FFF2-40B4-BE49-F238E27FC236}">
                      <a16:creationId xmlns:a16="http://schemas.microsoft.com/office/drawing/2014/main" id="{01F1798C-D501-4DEB-9276-96E9DC64DB2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559147" y="2301893"/>
                  <a:ext cx="190440" cy="1202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088F4C44-71AB-4D96-8B32-A67AFADE8080}"/>
              </a:ext>
            </a:extLst>
          </p:cNvPr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6413" y="3629479"/>
            <a:ext cx="2254430" cy="2931332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09CDA574-3CCF-4A2C-BB7A-07E0F40095BB}"/>
              </a:ext>
            </a:extLst>
          </p:cNvPr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4509" y="2662547"/>
            <a:ext cx="2254430" cy="4007875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7CAB1A0A-64AA-4099-842B-8194518A445D}"/>
              </a:ext>
            </a:extLst>
          </p:cNvPr>
          <p:cNvPicPr>
            <a:picLocks noChangeAspect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311" y="3907946"/>
            <a:ext cx="3734189" cy="248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658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вал 16">
            <a:extLst>
              <a:ext uri="{FF2B5EF4-FFF2-40B4-BE49-F238E27FC236}">
                <a16:creationId xmlns:a16="http://schemas.microsoft.com/office/drawing/2014/main" id="{EB212B47-D6EF-4448-ABB1-587EB2618ED7}"/>
              </a:ext>
            </a:extLst>
          </p:cNvPr>
          <p:cNvSpPr/>
          <p:nvPr/>
        </p:nvSpPr>
        <p:spPr>
          <a:xfrm>
            <a:off x="9880141" y="1887728"/>
            <a:ext cx="2141174" cy="20997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F13A46A0-2166-4197-8102-B0CC749577D7}"/>
              </a:ext>
            </a:extLst>
          </p:cNvPr>
          <p:cNvSpPr/>
          <p:nvPr/>
        </p:nvSpPr>
        <p:spPr>
          <a:xfrm>
            <a:off x="1971434" y="4663936"/>
            <a:ext cx="2141174" cy="20997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7E24935C-0802-44E9-B7D5-03DA5CF5E2F2}"/>
              </a:ext>
            </a:extLst>
          </p:cNvPr>
          <p:cNvSpPr/>
          <p:nvPr/>
        </p:nvSpPr>
        <p:spPr>
          <a:xfrm>
            <a:off x="5035393" y="2513556"/>
            <a:ext cx="2141174" cy="20997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55834261-C251-4123-94E3-DA1898167D86}"/>
              </a:ext>
            </a:extLst>
          </p:cNvPr>
          <p:cNvSpPr/>
          <p:nvPr/>
        </p:nvSpPr>
        <p:spPr>
          <a:xfrm>
            <a:off x="102493" y="491088"/>
            <a:ext cx="2141174" cy="20997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3DB237-4B89-476C-AAE5-94321B264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1067" y="62970"/>
            <a:ext cx="10515600" cy="1325563"/>
          </a:xfrm>
        </p:spPr>
        <p:txBody>
          <a:bodyPr/>
          <a:lstStyle/>
          <a:p>
            <a:r>
              <a:rPr lang="ru-RU" dirty="0">
                <a:solidFill>
                  <a:srgbClr val="A15959"/>
                </a:solidFill>
                <a:latin typeface="Lemon Tuesday" panose="02000506040000020004" pitchFamily="2" charset="-52"/>
              </a:rPr>
              <a:t>Катя какая она есть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7AA189-4EF4-480A-8362-D0B9231EEBF3}"/>
              </a:ext>
            </a:extLst>
          </p:cNvPr>
          <p:cNvSpPr txBox="1"/>
          <p:nvPr/>
        </p:nvSpPr>
        <p:spPr>
          <a:xfrm>
            <a:off x="246426" y="872066"/>
            <a:ext cx="1128706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A15959"/>
                </a:solidFill>
                <a:latin typeface="Playfair Display" pitchFamily="2" charset="-52"/>
              </a:rPr>
              <a:t>До недавнего времени моим самым большим увлечением было рисование.</a:t>
            </a:r>
          </a:p>
          <a:p>
            <a:r>
              <a:rPr lang="ru-RU" dirty="0">
                <a:solidFill>
                  <a:srgbClr val="A15959"/>
                </a:solidFill>
                <a:latin typeface="Playfair Display" pitchFamily="2" charset="-52"/>
              </a:rPr>
              <a:t>Но сейчас меня охватил мир моды,  книги о стиле, цветотипах, типажах, контрастах внешности.</a:t>
            </a:r>
          </a:p>
          <a:p>
            <a:r>
              <a:rPr lang="ru-RU" dirty="0">
                <a:solidFill>
                  <a:srgbClr val="A15959"/>
                </a:solidFill>
                <a:latin typeface="Playfair Display" pitchFamily="2" charset="-52"/>
              </a:rPr>
              <a:t>В свободное время я люблю ходить на фотосессии, на которые меня приглашают в качестве модели.</a:t>
            </a:r>
          </a:p>
          <a:p>
            <a:r>
              <a:rPr lang="ru-RU" dirty="0">
                <a:solidFill>
                  <a:srgbClr val="A15959"/>
                </a:solidFill>
                <a:latin typeface="Playfair Display" pitchFamily="2" charset="-52"/>
              </a:rPr>
              <a:t>Люблю мюзиклы, походы в театр, недавно посетила первое занятие по гончарному мастерству.</a:t>
            </a:r>
          </a:p>
          <a:p>
            <a:r>
              <a:rPr lang="ru-RU" dirty="0">
                <a:solidFill>
                  <a:srgbClr val="A15959"/>
                </a:solidFill>
                <a:latin typeface="Playfair Display" pitchFamily="2" charset="-52"/>
              </a:rPr>
              <a:t>Также как и все пою в </a:t>
            </a:r>
            <a:r>
              <a:rPr lang="ru-RU" dirty="0" err="1">
                <a:solidFill>
                  <a:srgbClr val="A15959"/>
                </a:solidFill>
                <a:latin typeface="Playfair Display" pitchFamily="2" charset="-52"/>
              </a:rPr>
              <a:t>дУше</a:t>
            </a:r>
            <a:r>
              <a:rPr lang="ru-RU" dirty="0">
                <a:solidFill>
                  <a:srgbClr val="A15959"/>
                </a:solidFill>
                <a:latin typeface="Playfair Display" pitchFamily="2" charset="-52"/>
              </a:rPr>
              <a:t> и </a:t>
            </a:r>
            <a:r>
              <a:rPr lang="ru-RU" dirty="0" err="1">
                <a:solidFill>
                  <a:srgbClr val="A15959"/>
                </a:solidFill>
                <a:latin typeface="Playfair Display" pitchFamily="2" charset="-52"/>
              </a:rPr>
              <a:t>душЕ</a:t>
            </a:r>
            <a:r>
              <a:rPr lang="ru-RU" dirty="0">
                <a:solidFill>
                  <a:srgbClr val="A15959"/>
                </a:solidFill>
                <a:latin typeface="Playfair Display" pitchFamily="2" charset="-52"/>
              </a:rPr>
              <a:t>, вытанцовываю перед зеркалом.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D294CBA-3BAF-4BE7-A023-B4219692F19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6006" y="2903391"/>
            <a:ext cx="2443090" cy="352109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4E896AE-4537-468B-87B2-E5E0D304309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6222" y="2657121"/>
            <a:ext cx="2443090" cy="366606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1D1BD1B-733D-4EB1-ADF9-B36B053AFA3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517" y="2903391"/>
            <a:ext cx="2723530" cy="352109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2A3E2FB-691C-494D-81D8-1F889FA4362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733" y="2658554"/>
            <a:ext cx="2443090" cy="366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887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5" name="Овал 4244">
            <a:extLst>
              <a:ext uri="{FF2B5EF4-FFF2-40B4-BE49-F238E27FC236}">
                <a16:creationId xmlns:a16="http://schemas.microsoft.com/office/drawing/2014/main" id="{BD685D88-6B57-482C-B900-F7173547E1D6}"/>
              </a:ext>
            </a:extLst>
          </p:cNvPr>
          <p:cNvSpPr/>
          <p:nvPr/>
        </p:nvSpPr>
        <p:spPr>
          <a:xfrm>
            <a:off x="84935" y="1163300"/>
            <a:ext cx="3268133" cy="30637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1F82F7-3D55-40B0-BB90-4AAC37722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9735" y="174180"/>
            <a:ext cx="10515600" cy="1325563"/>
          </a:xfrm>
        </p:spPr>
        <p:txBody>
          <a:bodyPr/>
          <a:lstStyle/>
          <a:p>
            <a:r>
              <a:rPr lang="ru-RU" dirty="0"/>
              <a:t>	</a:t>
            </a:r>
            <a:r>
              <a:rPr lang="ru-RU" dirty="0">
                <a:solidFill>
                  <a:srgbClr val="A15959"/>
                </a:solidFill>
                <a:latin typeface="Lemon Tuesday" panose="02000506040000020004" pitchFamily="2" charset="-52"/>
              </a:rPr>
              <a:t>Мои планы на будущее 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6069B6F-0B38-4FFA-A994-4D629DD45A7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3810" y="408537"/>
            <a:ext cx="934716" cy="85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85C2EF-5BA5-477A-872F-28A7926A9914}"/>
              </a:ext>
            </a:extLst>
          </p:cNvPr>
          <p:cNvSpPr txBox="1"/>
          <p:nvPr/>
        </p:nvSpPr>
        <p:spPr>
          <a:xfrm>
            <a:off x="215597" y="1734100"/>
            <a:ext cx="9292929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A15959"/>
                </a:solidFill>
                <a:latin typeface="Playfair Display" pitchFamily="2" charset="-52"/>
              </a:rPr>
              <a:t>Обучиться искусству стилиста</a:t>
            </a:r>
          </a:p>
          <a:p>
            <a:r>
              <a:rPr lang="ru-RU" sz="2400" dirty="0">
                <a:solidFill>
                  <a:srgbClr val="A15959"/>
                </a:solidFill>
                <a:latin typeface="Playfair Display" pitchFamily="2" charset="-52"/>
              </a:rPr>
              <a:t>Запустить линию женской одежды под собственным брендом</a:t>
            </a:r>
          </a:p>
          <a:p>
            <a:r>
              <a:rPr lang="ru-RU" sz="2400" dirty="0">
                <a:solidFill>
                  <a:srgbClr val="A15959"/>
                </a:solidFill>
                <a:latin typeface="Playfair Display" pitchFamily="2" charset="-52"/>
              </a:rPr>
              <a:t>Побывать в далеких-далеких странах</a:t>
            </a:r>
          </a:p>
          <a:p>
            <a:r>
              <a:rPr lang="ru-RU" sz="2400" dirty="0">
                <a:solidFill>
                  <a:srgbClr val="A15959"/>
                </a:solidFill>
                <a:latin typeface="Playfair Display" pitchFamily="2" charset="-52"/>
              </a:rPr>
              <a:t>Увидеть северное сияние</a:t>
            </a:r>
          </a:p>
          <a:p>
            <a:r>
              <a:rPr lang="ru-RU" sz="2400" dirty="0">
                <a:solidFill>
                  <a:srgbClr val="A15959"/>
                </a:solidFill>
                <a:latin typeface="Playfair Display" pitchFamily="2" charset="-52"/>
              </a:rPr>
              <a:t>Победить в конкурсе Мистер и Мисс Комус 2022</a:t>
            </a:r>
          </a:p>
          <a:p>
            <a:r>
              <a:rPr lang="ru-RU" dirty="0"/>
              <a:t> </a:t>
            </a:r>
          </a:p>
          <a:p>
            <a:endParaRPr lang="ru-RU" dirty="0"/>
          </a:p>
        </p:txBody>
      </p:sp>
      <p:pic>
        <p:nvPicPr>
          <p:cNvPr id="4244" name="Рисунок 4243">
            <a:extLst>
              <a:ext uri="{FF2B5EF4-FFF2-40B4-BE49-F238E27FC236}">
                <a16:creationId xmlns:a16="http://schemas.microsoft.com/office/drawing/2014/main" id="{87777F9C-6CC1-40C7-9D43-07ABDC84B8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5121" y="3415687"/>
            <a:ext cx="3268133" cy="326813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285" name="Рукописный ввод 4284">
                <a:extLst>
                  <a:ext uri="{FF2B5EF4-FFF2-40B4-BE49-F238E27FC236}">
                    <a16:creationId xmlns:a16="http://schemas.microsoft.com/office/drawing/2014/main" id="{F025F894-F907-48AC-B1AE-D8C2BBEC94B7}"/>
                  </a:ext>
                </a:extLst>
              </p14:cNvPr>
              <p14:cNvContentPartPr/>
              <p14:nvPr/>
            </p14:nvContentPartPr>
            <p14:xfrm>
              <a:off x="7952587" y="2971493"/>
              <a:ext cx="24480" cy="1728720"/>
            </p14:xfrm>
          </p:contentPart>
        </mc:Choice>
        <mc:Fallback xmlns="">
          <p:pic>
            <p:nvPicPr>
              <p:cNvPr id="4285" name="Рукописный ввод 4284">
                <a:extLst>
                  <a:ext uri="{FF2B5EF4-FFF2-40B4-BE49-F238E27FC236}">
                    <a16:creationId xmlns:a16="http://schemas.microsoft.com/office/drawing/2014/main" id="{F025F894-F907-48AC-B1AE-D8C2BBEC94B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16587" y="2935853"/>
                <a:ext cx="96120" cy="180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296" name="Рукописный ввод 4295">
                <a:extLst>
                  <a:ext uri="{FF2B5EF4-FFF2-40B4-BE49-F238E27FC236}">
                    <a16:creationId xmlns:a16="http://schemas.microsoft.com/office/drawing/2014/main" id="{382FE583-2EDB-4A6C-AE74-FD9078289611}"/>
                  </a:ext>
                </a:extLst>
              </p14:cNvPr>
              <p14:cNvContentPartPr/>
              <p14:nvPr/>
            </p14:nvContentPartPr>
            <p14:xfrm>
              <a:off x="7769707" y="3393053"/>
              <a:ext cx="955440" cy="20160"/>
            </p14:xfrm>
          </p:contentPart>
        </mc:Choice>
        <mc:Fallback xmlns="">
          <p:pic>
            <p:nvPicPr>
              <p:cNvPr id="4296" name="Рукописный ввод 4295">
                <a:extLst>
                  <a:ext uri="{FF2B5EF4-FFF2-40B4-BE49-F238E27FC236}">
                    <a16:creationId xmlns:a16="http://schemas.microsoft.com/office/drawing/2014/main" id="{382FE583-2EDB-4A6C-AE74-FD907828961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733707" y="3357053"/>
                <a:ext cx="1027080" cy="91800"/>
              </a:xfrm>
              <a:prstGeom prst="rect">
                <a:avLst/>
              </a:prstGeom>
            </p:spPr>
          </p:pic>
        </mc:Fallback>
      </mc:AlternateContent>
      <p:sp>
        <p:nvSpPr>
          <p:cNvPr id="4297" name="TextBox 4296">
            <a:extLst>
              <a:ext uri="{FF2B5EF4-FFF2-40B4-BE49-F238E27FC236}">
                <a16:creationId xmlns:a16="http://schemas.microsoft.com/office/drawing/2014/main" id="{A0D3A63E-30CF-4AE9-924B-B918C7910619}"/>
              </a:ext>
            </a:extLst>
          </p:cNvPr>
          <p:cNvSpPr txBox="1"/>
          <p:nvPr/>
        </p:nvSpPr>
        <p:spPr>
          <a:xfrm>
            <a:off x="3025612" y="3903924"/>
            <a:ext cx="16129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A15959"/>
                </a:solidFill>
                <a:latin typeface="Lemon Tuesday" panose="02000506040000020004" pitchFamily="2" charset="-52"/>
              </a:rPr>
              <a:t>И еще…</a:t>
            </a:r>
          </a:p>
        </p:txBody>
      </p:sp>
      <p:pic>
        <p:nvPicPr>
          <p:cNvPr id="4303" name="Picture 14">
            <a:extLst>
              <a:ext uri="{FF2B5EF4-FFF2-40B4-BE49-F238E27FC236}">
                <a16:creationId xmlns:a16="http://schemas.microsoft.com/office/drawing/2014/main" id="{4F06DA9E-0B7B-41FF-A23E-E3F435374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6880" y="4168455"/>
            <a:ext cx="2845153" cy="273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309" name="Рукописный ввод 4308">
                <a:extLst>
                  <a:ext uri="{FF2B5EF4-FFF2-40B4-BE49-F238E27FC236}">
                    <a16:creationId xmlns:a16="http://schemas.microsoft.com/office/drawing/2014/main" id="{4156ED05-CD16-4836-BA54-F047D225144B}"/>
                  </a:ext>
                </a:extLst>
              </p14:cNvPr>
              <p14:cNvContentPartPr/>
              <p14:nvPr/>
            </p14:nvContentPartPr>
            <p14:xfrm>
              <a:off x="6044587" y="3982373"/>
              <a:ext cx="427320" cy="630000"/>
            </p14:xfrm>
          </p:contentPart>
        </mc:Choice>
        <mc:Fallback xmlns="">
          <p:pic>
            <p:nvPicPr>
              <p:cNvPr id="4309" name="Рукописный ввод 4308">
                <a:extLst>
                  <a:ext uri="{FF2B5EF4-FFF2-40B4-BE49-F238E27FC236}">
                    <a16:creationId xmlns:a16="http://schemas.microsoft.com/office/drawing/2014/main" id="{4156ED05-CD16-4836-BA54-F047D225144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008947" y="3946733"/>
                <a:ext cx="498960" cy="701640"/>
              </a:xfrm>
              <a:prstGeom prst="rect">
                <a:avLst/>
              </a:prstGeom>
            </p:spPr>
          </p:pic>
        </mc:Fallback>
      </mc:AlternateContent>
      <p:grpSp>
        <p:nvGrpSpPr>
          <p:cNvPr id="4326" name="Группа 4325">
            <a:extLst>
              <a:ext uri="{FF2B5EF4-FFF2-40B4-BE49-F238E27FC236}">
                <a16:creationId xmlns:a16="http://schemas.microsoft.com/office/drawing/2014/main" id="{DB72EC19-6A77-4AF5-851B-5FCD7F5DEF40}"/>
              </a:ext>
            </a:extLst>
          </p:cNvPr>
          <p:cNvGrpSpPr/>
          <p:nvPr/>
        </p:nvGrpSpPr>
        <p:grpSpPr>
          <a:xfrm>
            <a:off x="3102307" y="4638293"/>
            <a:ext cx="1352520" cy="891360"/>
            <a:chOff x="3102307" y="4638293"/>
            <a:chExt cx="1352520" cy="89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4311" name="Рукописный ввод 4310">
                  <a:extLst>
                    <a:ext uri="{FF2B5EF4-FFF2-40B4-BE49-F238E27FC236}">
                      <a16:creationId xmlns:a16="http://schemas.microsoft.com/office/drawing/2014/main" id="{3D2A5B96-878C-4B6D-BC7A-BFEBF38842F0}"/>
                    </a:ext>
                  </a:extLst>
                </p14:cNvPr>
                <p14:cNvContentPartPr/>
                <p14:nvPr/>
              </p14:nvContentPartPr>
              <p14:xfrm>
                <a:off x="3102307" y="4638293"/>
                <a:ext cx="135000" cy="448200"/>
              </p14:xfrm>
            </p:contentPart>
          </mc:Choice>
          <mc:Fallback xmlns="">
            <p:pic>
              <p:nvPicPr>
                <p:cNvPr id="4311" name="Рукописный ввод 4310">
                  <a:extLst>
                    <a:ext uri="{FF2B5EF4-FFF2-40B4-BE49-F238E27FC236}">
                      <a16:creationId xmlns:a16="http://schemas.microsoft.com/office/drawing/2014/main" id="{3D2A5B96-878C-4B6D-BC7A-BFEBF38842F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066307" y="4602653"/>
                  <a:ext cx="206640" cy="51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4312" name="Рукописный ввод 4311">
                  <a:extLst>
                    <a:ext uri="{FF2B5EF4-FFF2-40B4-BE49-F238E27FC236}">
                      <a16:creationId xmlns:a16="http://schemas.microsoft.com/office/drawing/2014/main" id="{FF7E94C3-6395-46E0-B4B3-599563CC40D4}"/>
                    </a:ext>
                  </a:extLst>
                </p14:cNvPr>
                <p14:cNvContentPartPr/>
                <p14:nvPr/>
              </p14:nvContentPartPr>
              <p14:xfrm>
                <a:off x="3178267" y="4765013"/>
                <a:ext cx="135720" cy="183960"/>
              </p14:xfrm>
            </p:contentPart>
          </mc:Choice>
          <mc:Fallback xmlns="">
            <p:pic>
              <p:nvPicPr>
                <p:cNvPr id="4312" name="Рукописный ввод 4311">
                  <a:extLst>
                    <a:ext uri="{FF2B5EF4-FFF2-40B4-BE49-F238E27FC236}">
                      <a16:creationId xmlns:a16="http://schemas.microsoft.com/office/drawing/2014/main" id="{FF7E94C3-6395-46E0-B4B3-599563CC40D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142627" y="4729373"/>
                  <a:ext cx="20736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4313" name="Рукописный ввод 4312">
                  <a:extLst>
                    <a:ext uri="{FF2B5EF4-FFF2-40B4-BE49-F238E27FC236}">
                      <a16:creationId xmlns:a16="http://schemas.microsoft.com/office/drawing/2014/main" id="{DA4797BE-A2A5-483B-9FB1-7D033C281B42}"/>
                    </a:ext>
                  </a:extLst>
                </p14:cNvPr>
                <p14:cNvContentPartPr/>
                <p14:nvPr/>
              </p14:nvContentPartPr>
              <p14:xfrm>
                <a:off x="3207787" y="4932413"/>
                <a:ext cx="191520" cy="110160"/>
              </p14:xfrm>
            </p:contentPart>
          </mc:Choice>
          <mc:Fallback xmlns="">
            <p:pic>
              <p:nvPicPr>
                <p:cNvPr id="4313" name="Рукописный ввод 4312">
                  <a:extLst>
                    <a:ext uri="{FF2B5EF4-FFF2-40B4-BE49-F238E27FC236}">
                      <a16:creationId xmlns:a16="http://schemas.microsoft.com/office/drawing/2014/main" id="{DA4797BE-A2A5-483B-9FB1-7D033C281B4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171787" y="4896413"/>
                  <a:ext cx="2631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4314" name="Рукописный ввод 4313">
                  <a:extLst>
                    <a:ext uri="{FF2B5EF4-FFF2-40B4-BE49-F238E27FC236}">
                      <a16:creationId xmlns:a16="http://schemas.microsoft.com/office/drawing/2014/main" id="{127C9D97-6BBB-4EB7-8144-506A81F55C24}"/>
                    </a:ext>
                  </a:extLst>
                </p14:cNvPr>
                <p14:cNvContentPartPr/>
                <p14:nvPr/>
              </p14:nvContentPartPr>
              <p14:xfrm>
                <a:off x="3430267" y="4896413"/>
                <a:ext cx="222840" cy="142560"/>
              </p14:xfrm>
            </p:contentPart>
          </mc:Choice>
          <mc:Fallback xmlns="">
            <p:pic>
              <p:nvPicPr>
                <p:cNvPr id="4314" name="Рукописный ввод 4313">
                  <a:extLst>
                    <a:ext uri="{FF2B5EF4-FFF2-40B4-BE49-F238E27FC236}">
                      <a16:creationId xmlns:a16="http://schemas.microsoft.com/office/drawing/2014/main" id="{127C9D97-6BBB-4EB7-8144-506A81F55C2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394267" y="4860413"/>
                  <a:ext cx="2944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4315" name="Рукописный ввод 4314">
                  <a:extLst>
                    <a:ext uri="{FF2B5EF4-FFF2-40B4-BE49-F238E27FC236}">
                      <a16:creationId xmlns:a16="http://schemas.microsoft.com/office/drawing/2014/main" id="{A40F9F1B-A2B0-4F53-A7DE-EFA6AAD0B91E}"/>
                    </a:ext>
                  </a:extLst>
                </p14:cNvPr>
                <p14:cNvContentPartPr/>
                <p14:nvPr/>
              </p14:nvContentPartPr>
              <p14:xfrm>
                <a:off x="3652387" y="4818653"/>
                <a:ext cx="158400" cy="363960"/>
              </p14:xfrm>
            </p:contentPart>
          </mc:Choice>
          <mc:Fallback xmlns="">
            <p:pic>
              <p:nvPicPr>
                <p:cNvPr id="4315" name="Рукописный ввод 4314">
                  <a:extLst>
                    <a:ext uri="{FF2B5EF4-FFF2-40B4-BE49-F238E27FC236}">
                      <a16:creationId xmlns:a16="http://schemas.microsoft.com/office/drawing/2014/main" id="{A40F9F1B-A2B0-4F53-A7DE-EFA6AAD0B91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616747" y="4782653"/>
                  <a:ext cx="230040" cy="43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4316" name="Рукописный ввод 4315">
                  <a:extLst>
                    <a:ext uri="{FF2B5EF4-FFF2-40B4-BE49-F238E27FC236}">
                      <a16:creationId xmlns:a16="http://schemas.microsoft.com/office/drawing/2014/main" id="{303B8A2D-C872-42D7-9D7B-1D334E5A7C28}"/>
                    </a:ext>
                  </a:extLst>
                </p14:cNvPr>
                <p14:cNvContentPartPr/>
                <p14:nvPr/>
              </p14:nvContentPartPr>
              <p14:xfrm>
                <a:off x="3676507" y="4855013"/>
                <a:ext cx="191520" cy="98640"/>
              </p14:xfrm>
            </p:contentPart>
          </mc:Choice>
          <mc:Fallback xmlns="">
            <p:pic>
              <p:nvPicPr>
                <p:cNvPr id="4316" name="Рукописный ввод 4315">
                  <a:extLst>
                    <a:ext uri="{FF2B5EF4-FFF2-40B4-BE49-F238E27FC236}">
                      <a16:creationId xmlns:a16="http://schemas.microsoft.com/office/drawing/2014/main" id="{303B8A2D-C872-42D7-9D7B-1D334E5A7C2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640507" y="4819013"/>
                  <a:ext cx="2631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4317" name="Рукописный ввод 4316">
                  <a:extLst>
                    <a:ext uri="{FF2B5EF4-FFF2-40B4-BE49-F238E27FC236}">
                      <a16:creationId xmlns:a16="http://schemas.microsoft.com/office/drawing/2014/main" id="{060351FC-2D76-4843-8327-99A1EE4EE179}"/>
                    </a:ext>
                  </a:extLst>
                </p14:cNvPr>
                <p14:cNvContentPartPr/>
                <p14:nvPr/>
              </p14:nvContentPartPr>
              <p14:xfrm>
                <a:off x="3908347" y="4811813"/>
                <a:ext cx="108000" cy="173880"/>
              </p14:xfrm>
            </p:contentPart>
          </mc:Choice>
          <mc:Fallback xmlns="">
            <p:pic>
              <p:nvPicPr>
                <p:cNvPr id="4317" name="Рукописный ввод 4316">
                  <a:extLst>
                    <a:ext uri="{FF2B5EF4-FFF2-40B4-BE49-F238E27FC236}">
                      <a16:creationId xmlns:a16="http://schemas.microsoft.com/office/drawing/2014/main" id="{060351FC-2D76-4843-8327-99A1EE4EE17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872347" y="4775813"/>
                  <a:ext cx="17964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4318" name="Рукописный ввод 4317">
                  <a:extLst>
                    <a:ext uri="{FF2B5EF4-FFF2-40B4-BE49-F238E27FC236}">
                      <a16:creationId xmlns:a16="http://schemas.microsoft.com/office/drawing/2014/main" id="{6A97AA08-3F3E-4D03-85D7-1E0C2394B5AA}"/>
                    </a:ext>
                  </a:extLst>
                </p14:cNvPr>
                <p14:cNvContentPartPr/>
                <p14:nvPr/>
              </p14:nvContentPartPr>
              <p14:xfrm>
                <a:off x="3911947" y="4727213"/>
                <a:ext cx="155520" cy="85680"/>
              </p14:xfrm>
            </p:contentPart>
          </mc:Choice>
          <mc:Fallback xmlns="">
            <p:pic>
              <p:nvPicPr>
                <p:cNvPr id="4318" name="Рукописный ввод 4317">
                  <a:extLst>
                    <a:ext uri="{FF2B5EF4-FFF2-40B4-BE49-F238E27FC236}">
                      <a16:creationId xmlns:a16="http://schemas.microsoft.com/office/drawing/2014/main" id="{6A97AA08-3F3E-4D03-85D7-1E0C2394B5A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876307" y="4691213"/>
                  <a:ext cx="2271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4321" name="Рукописный ввод 4320">
                  <a:extLst>
                    <a:ext uri="{FF2B5EF4-FFF2-40B4-BE49-F238E27FC236}">
                      <a16:creationId xmlns:a16="http://schemas.microsoft.com/office/drawing/2014/main" id="{AB48F246-CA09-4C6C-A2C8-ADF2228B58A0}"/>
                    </a:ext>
                  </a:extLst>
                </p14:cNvPr>
                <p14:cNvContentPartPr/>
                <p14:nvPr/>
              </p14:nvContentPartPr>
              <p14:xfrm>
                <a:off x="4179787" y="4673933"/>
                <a:ext cx="275040" cy="374040"/>
              </p14:xfrm>
            </p:contentPart>
          </mc:Choice>
          <mc:Fallback xmlns="">
            <p:pic>
              <p:nvPicPr>
                <p:cNvPr id="4321" name="Рукописный ввод 4320">
                  <a:extLst>
                    <a:ext uri="{FF2B5EF4-FFF2-40B4-BE49-F238E27FC236}">
                      <a16:creationId xmlns:a16="http://schemas.microsoft.com/office/drawing/2014/main" id="{AB48F246-CA09-4C6C-A2C8-ADF2228B58A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144147" y="4637933"/>
                  <a:ext cx="34668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4325" name="Рукописный ввод 4324">
                  <a:extLst>
                    <a:ext uri="{FF2B5EF4-FFF2-40B4-BE49-F238E27FC236}">
                      <a16:creationId xmlns:a16="http://schemas.microsoft.com/office/drawing/2014/main" id="{402D7E22-B28A-4196-96BB-D59D3DDFFEC0}"/>
                    </a:ext>
                  </a:extLst>
                </p14:cNvPr>
                <p14:cNvContentPartPr/>
                <p14:nvPr/>
              </p14:nvContentPartPr>
              <p14:xfrm>
                <a:off x="3317587" y="5247413"/>
                <a:ext cx="870480" cy="282240"/>
              </p14:xfrm>
            </p:contentPart>
          </mc:Choice>
          <mc:Fallback xmlns="">
            <p:pic>
              <p:nvPicPr>
                <p:cNvPr id="4325" name="Рукописный ввод 4324">
                  <a:extLst>
                    <a:ext uri="{FF2B5EF4-FFF2-40B4-BE49-F238E27FC236}">
                      <a16:creationId xmlns:a16="http://schemas.microsoft.com/office/drawing/2014/main" id="{402D7E22-B28A-4196-96BB-D59D3DDFFEC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281587" y="5211413"/>
                  <a:ext cx="942120" cy="353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481976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481</Words>
  <Application>Microsoft Office PowerPoint</Application>
  <PresentationFormat>Широкоэкранный</PresentationFormat>
  <Paragraphs>53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Lemon Tuesday</vt:lpstr>
      <vt:lpstr>Playfair Display</vt:lpstr>
      <vt:lpstr>Тема Office</vt:lpstr>
      <vt:lpstr>Приятно познакомиться, я-  </vt:lpstr>
      <vt:lpstr>Мое образование </vt:lpstr>
      <vt:lpstr>Обо мне </vt:lpstr>
      <vt:lpstr>Один за всех и все за одного</vt:lpstr>
      <vt:lpstr>Презентация PowerPoint</vt:lpstr>
      <vt:lpstr>КОМУС</vt:lpstr>
      <vt:lpstr>Катя какая она есть</vt:lpstr>
      <vt:lpstr> Мои планы на будущее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Всем привет, меня зовут</dc:title>
  <dc:creator>Vinokurov Ilya</dc:creator>
  <cp:lastModifiedBy>Vinokurov Ilya</cp:lastModifiedBy>
  <cp:revision>22</cp:revision>
  <dcterms:created xsi:type="dcterms:W3CDTF">2022-01-30T14:14:11Z</dcterms:created>
  <dcterms:modified xsi:type="dcterms:W3CDTF">2022-01-30T18:24:02Z</dcterms:modified>
</cp:coreProperties>
</file>