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3" r:id="rId1"/>
  </p:sldMasterIdLst>
  <p:notesMasterIdLst>
    <p:notesMasterId r:id="rId13"/>
  </p:notesMasterIdLst>
  <p:sldIdLst>
    <p:sldId id="257" r:id="rId2"/>
    <p:sldId id="267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6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97ED7A-A89F-4106-A4FE-A7804143F0CB}">
          <p14:sldIdLst>
            <p14:sldId id="257"/>
            <p14:sldId id="267"/>
            <p14:sldId id="263"/>
            <p14:sldId id="264"/>
            <p14:sldId id="265"/>
            <p14:sldId id="258"/>
            <p14:sldId id="259"/>
            <p14:sldId id="260"/>
            <p14:sldId id="261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номарева Татьяна Сергеевна" initials="ПТС" lastIdx="1" clrIdx="0">
    <p:extLst>
      <p:ext uri="{19B8F6BF-5375-455C-9EA6-DF929625EA0E}">
        <p15:presenceInfo xmlns:p15="http://schemas.microsoft.com/office/powerpoint/2012/main" xmlns="" userId="S-1-5-21-2538870344-3899821740-2301494334-17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 snapToGrid="0">
      <p:cViewPr>
        <p:scale>
          <a:sx n="92" d="100"/>
          <a:sy n="92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8T17:03:28.031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1DC1A-0F53-4F2E-BE0D-F01EB92D2A4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1F69-E0E5-4849-9156-FA13F6E1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5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76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663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87111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614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7963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09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97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82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931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363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890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265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47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46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102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050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comments" Target="../comments/commen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2923" y="1986455"/>
            <a:ext cx="647437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mtClean="0">
                <a:solidFill>
                  <a:schemeClr val="accent1">
                    <a:lumMod val="75000"/>
                  </a:schemeClr>
                </a:solidFill>
              </a:rPr>
              <a:t>Я </a:t>
            </a:r>
            <a:r>
              <a:rPr lang="ru-RU" sz="2000" b="1" i="1">
                <a:solidFill>
                  <a:schemeClr val="accent1">
                    <a:lumMod val="75000"/>
                  </a:schemeClr>
                </a:solidFill>
              </a:rPr>
              <a:t>из города-героя Тулы. </a:t>
            </a:r>
          </a:p>
          <a:p>
            <a:endParaRPr lang="ru-RU" sz="2000" b="1" i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i="1" smtClean="0">
                <a:solidFill>
                  <a:schemeClr val="accent1">
                    <a:lumMod val="75000"/>
                  </a:schemeClr>
                </a:solidFill>
              </a:rPr>
              <a:t>Работаю </a:t>
            </a:r>
            <a:r>
              <a:rPr lang="ru-RU" sz="2000" b="1" i="1">
                <a:solidFill>
                  <a:schemeClr val="accent1">
                    <a:lumMod val="75000"/>
                  </a:schemeClr>
                </a:solidFill>
              </a:rPr>
              <a:t>в КЦ «Тула» </a:t>
            </a:r>
            <a:endParaRPr lang="ru-RU" sz="2000" b="1" i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i="1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000" b="1" i="1">
                <a:solidFill>
                  <a:schemeClr val="accent1">
                    <a:lumMod val="75000"/>
                  </a:schemeClr>
                </a:solidFill>
              </a:rPr>
              <a:t>должности Оператора по обслуживанию корпоративных </a:t>
            </a:r>
            <a:r>
              <a:rPr lang="ru-RU" sz="2000" b="1" i="1" smtClean="0">
                <a:solidFill>
                  <a:schemeClr val="accent1">
                    <a:lumMod val="75000"/>
                  </a:schemeClr>
                </a:solidFill>
              </a:rPr>
              <a:t>партнеров</a:t>
            </a:r>
          </a:p>
          <a:p>
            <a:endParaRPr lang="ru-RU" sz="2000" b="1" i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i="1">
                <a:solidFill>
                  <a:schemeClr val="accent1">
                    <a:lumMod val="75000"/>
                  </a:schemeClr>
                </a:solidFill>
              </a:rPr>
              <a:t>В дружной семье «Комус» с 2017 года.</a:t>
            </a:r>
          </a:p>
          <a:p>
            <a:endParaRPr lang="ru-RU" sz="2000" b="1" i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i="1" smtClean="0">
                <a:solidFill>
                  <a:schemeClr val="accent1">
                    <a:lumMod val="75000"/>
                  </a:schemeClr>
                </a:solidFill>
              </a:rPr>
              <a:t>Возраст</a:t>
            </a:r>
            <a:r>
              <a:rPr lang="ru-RU" sz="2000" b="1" i="1">
                <a:solidFill>
                  <a:schemeClr val="accent1">
                    <a:lumMod val="75000"/>
                  </a:schemeClr>
                </a:solidFill>
              </a:rPr>
              <a:t>: 27 лет</a:t>
            </a:r>
          </a:p>
          <a:p>
            <a:endParaRPr lang="ru-RU" sz="2000" b="1" i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i="1" smtClean="0">
                <a:solidFill>
                  <a:schemeClr val="accent1">
                    <a:lumMod val="75000"/>
                  </a:schemeClr>
                </a:solidFill>
              </a:rPr>
              <a:t>Рост</a:t>
            </a:r>
            <a:r>
              <a:rPr lang="ru-RU" sz="2000" b="1" i="1">
                <a:solidFill>
                  <a:schemeClr val="accent1">
                    <a:lumMod val="75000"/>
                  </a:schemeClr>
                </a:solidFill>
              </a:rPr>
              <a:t>: 170 см </a:t>
            </a:r>
          </a:p>
          <a:p>
            <a:endParaRPr lang="ru-RU" sz="2000" b="1" i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i="1" smtClean="0">
                <a:solidFill>
                  <a:schemeClr val="accent1">
                    <a:lumMod val="75000"/>
                  </a:schemeClr>
                </a:solidFill>
              </a:rPr>
              <a:t>Вес:61 </a:t>
            </a:r>
            <a:r>
              <a:rPr lang="ru-RU" sz="2000" b="1" i="1">
                <a:solidFill>
                  <a:schemeClr val="accent1">
                    <a:lumMod val="75000"/>
                  </a:schemeClr>
                </a:solidFill>
              </a:rPr>
              <a:t>кг </a:t>
            </a:r>
          </a:p>
          <a:p>
            <a:endParaRPr lang="ru-RU" b="1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7310" y="651641"/>
            <a:ext cx="7304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ru-RU" sz="3600" b="1" i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Всем </a:t>
            </a:r>
            <a:r>
              <a:rPr lang="ru-RU" sz="3600" b="1" i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привет</a:t>
            </a:r>
            <a:r>
              <a:rPr lang="en-US" sz="3600" b="1" i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ru-RU" sz="3600" b="1" i="1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3600" b="1" i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Астахова </a:t>
            </a:r>
            <a:r>
              <a:rPr lang="ru-RU" sz="3600" b="1" i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Екатерина Олеговна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2" y="250785"/>
            <a:ext cx="4151040" cy="64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36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441" y="4240588"/>
            <a:ext cx="3212427" cy="2409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55" y="789611"/>
            <a:ext cx="2921328" cy="3743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374" y="1421570"/>
            <a:ext cx="2964133" cy="39830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512" y="232775"/>
            <a:ext cx="2892505" cy="36668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34" y="0"/>
            <a:ext cx="3659998" cy="4702629"/>
          </a:xfrm>
          <a:prstGeom prst="rect">
            <a:avLst/>
          </a:prstGeom>
        </p:spPr>
      </p:pic>
      <p:sp>
        <p:nvSpPr>
          <p:cNvPr id="12" name="Текст 2"/>
          <p:cNvSpPr txBox="1"/>
          <p:nvPr/>
        </p:nvSpPr>
        <p:spPr>
          <a:xfrm>
            <a:off x="3859480" y="87616"/>
            <a:ext cx="4714503" cy="1374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2200" b="1" i="1" smtClean="0">
                <a:solidFill>
                  <a:schemeClr val="accent1">
                    <a:lumMod val="75000"/>
                  </a:schemeClr>
                </a:solidFill>
              </a:rPr>
              <a:t>Наполняю жизнь новыми эмоциями и активно путешествую в любое время года!</a:t>
            </a:r>
            <a:endParaRPr lang="ru-RU" sz="2200" b="1" i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6100" y="3111335"/>
            <a:ext cx="2521328" cy="33817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328" y="4465670"/>
            <a:ext cx="3487936" cy="22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135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754" y="51614"/>
            <a:ext cx="6472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Я очень люблю жизнь и знаю, что все лучшее только впереди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!!!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602" y="866899"/>
            <a:ext cx="3564616" cy="54459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764" y="338715"/>
            <a:ext cx="2518722" cy="4276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161" y="343039"/>
            <a:ext cx="1930110" cy="3004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851" y="606072"/>
            <a:ext cx="2209410" cy="2983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23" y="3463522"/>
            <a:ext cx="2393248" cy="3140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278" y="3654550"/>
            <a:ext cx="1843280" cy="2361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77764" y="5033944"/>
            <a:ext cx="2518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В ближайших планах участие в конкурсе «Мисс </a:t>
            </a:r>
            <a:r>
              <a:rPr lang="ru-RU" b="1" i="1" dirty="0" err="1" smtClean="0">
                <a:solidFill>
                  <a:schemeClr val="accent1"/>
                </a:solidFill>
              </a:rPr>
              <a:t>Комус</a:t>
            </a:r>
            <a:r>
              <a:rPr lang="ru-RU" b="1" i="1" dirty="0" smtClean="0">
                <a:solidFill>
                  <a:schemeClr val="accent1"/>
                </a:solidFill>
              </a:rPr>
              <a:t>» и поездка на танцевальный фестиваль.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87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717" y="525519"/>
            <a:ext cx="977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mtClean="0">
                <a:solidFill>
                  <a:schemeClr val="accent2">
                    <a:lumMod val="75000"/>
                  </a:schemeClr>
                </a:solidFill>
              </a:rPr>
              <a:t>Окончила «Международную </a:t>
            </a:r>
            <a:r>
              <a:rPr lang="ru-RU" sz="2800" b="1" i="1">
                <a:solidFill>
                  <a:schemeClr val="accent2">
                    <a:lumMod val="75000"/>
                  </a:schemeClr>
                </a:solidFill>
              </a:rPr>
              <a:t>академию </a:t>
            </a:r>
            <a:r>
              <a:rPr lang="ru-RU" sz="2800" b="1" i="1" smtClean="0">
                <a:solidFill>
                  <a:schemeClr val="accent2">
                    <a:lumMod val="75000"/>
                  </a:schemeClr>
                </a:solidFill>
              </a:rPr>
              <a:t>туризма»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4414" y="1145627"/>
            <a:ext cx="553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solidFill>
                  <a:schemeClr val="accent2">
                    <a:lumMod val="75000"/>
                  </a:schemeClr>
                </a:solidFill>
              </a:rPr>
              <a:t>Специальность </a:t>
            </a:r>
          </a:p>
          <a:p>
            <a:pPr algn="ctr"/>
            <a:r>
              <a:rPr lang="ru-RU" sz="2800" b="1" i="1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>
                <a:solidFill>
                  <a:schemeClr val="accent2">
                    <a:lumMod val="75000"/>
                  </a:schemeClr>
                </a:solidFill>
              </a:rPr>
              <a:t>«Менеджер организации»</a:t>
            </a:r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>
            <a:off x="2890345" y="2322786"/>
            <a:ext cx="330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>
                <a:solidFill>
                  <a:schemeClr val="accent2">
                    <a:lumMod val="75000"/>
                  </a:schemeClr>
                </a:solidFill>
              </a:rPr>
              <a:t>Годы учебы 2009-2014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5930" y="2945948"/>
            <a:ext cx="6053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chemeClr val="bg2">
                    <a:lumMod val="25000"/>
                  </a:schemeClr>
                </a:solidFill>
              </a:rPr>
              <a:t>Я человек творческий и разносторонний, считаю, что необходимо развиваться и становиться лучше , чем вчера, мне всегда хочется узнавать что-то новое, поэтому регулярно прохожу онлайн курсы и марафоны: правильное питание, натуропатия, нутрициология,  кулинария и т.д.</a:t>
            </a:r>
            <a:endParaRPr lang="ru-RU" b="1" i="1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53" y="1100517"/>
            <a:ext cx="3633848" cy="55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694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02" y="4424855"/>
            <a:ext cx="8019395" cy="2039007"/>
          </a:xfrm>
        </p:spPr>
        <p:txBody>
          <a:bodyPr>
            <a:noAutofit/>
          </a:bodyPr>
          <a:lstStyle/>
          <a:p>
            <a:r>
              <a:rPr lang="ru-RU" sz="2400" b="1" i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Главная моя страсть - танцы. </a:t>
            </a:r>
            <a:r>
              <a:rPr lang="ru-RU" sz="2400" b="1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Это </a:t>
            </a:r>
            <a:r>
              <a:rPr lang="ru-RU" sz="2400" b="1" i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особый волшебный мир! Здесь я забываю обо всем и наполняюсь энергией! </a:t>
            </a:r>
            <a:r>
              <a:rPr lang="ru-RU" sz="2400" b="1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i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i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Танцую </a:t>
            </a:r>
            <a:r>
              <a:rPr lang="ru-RU" sz="2400" b="1" i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парную </a:t>
            </a:r>
            <a:r>
              <a:rPr lang="ru-RU" sz="2400" b="1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«доминиканскую бачату»…..</a:t>
            </a:r>
            <a:endParaRPr lang="ru-RU" sz="2400" b="1" i="1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7679" y="803946"/>
            <a:ext cx="5342905" cy="3620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527626"/>
            <a:ext cx="4639660" cy="309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301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753" y="508497"/>
            <a:ext cx="8911687" cy="1280890"/>
          </a:xfrm>
        </p:spPr>
        <p:txBody>
          <a:bodyPr>
            <a:normAutofit/>
          </a:bodyPr>
          <a:lstStyle/>
          <a:p>
            <a:r>
              <a:rPr lang="ru-RU" sz="2400" b="1" i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……и зажигательную </a:t>
            </a:r>
            <a:r>
              <a:rPr lang="ru-RU" sz="2400" b="1" i="1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«сальсу»!  У нас огромная танцевальная   семья </a:t>
            </a:r>
            <a:endParaRPr lang="ru-RU" sz="2400" b="1" i="1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64" y="4450462"/>
            <a:ext cx="3435691" cy="229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5" y="2277972"/>
            <a:ext cx="3328842" cy="4580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38" y="1789387"/>
            <a:ext cx="3736263" cy="3937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263" y="1055204"/>
            <a:ext cx="5529123" cy="32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04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9407" y="420414"/>
            <a:ext cx="5538952" cy="1776248"/>
          </a:xfrm>
        </p:spPr>
        <p:txBody>
          <a:bodyPr>
            <a:noAutofit/>
          </a:bodyPr>
          <a:lstStyle/>
          <a:p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Я </a:t>
            </a:r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</a:rPr>
              <a:t>активно </a:t>
            </a:r>
            <a:r>
              <a:rPr lang="ru-RU" sz="2800" b="1" i="1">
                <a:solidFill>
                  <a:schemeClr val="bg2">
                    <a:lumMod val="25000"/>
                  </a:schemeClr>
                </a:solidFill>
              </a:rPr>
              <a:t>занимаюсь </a:t>
            </a:r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</a:rPr>
              <a:t>спортом и </a:t>
            </a:r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слежу </a:t>
            </a:r>
            <a:r>
              <a:rPr lang="ru-RU" sz="2800" b="1" i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за своим </a:t>
            </a:r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здоровьем</a:t>
            </a:r>
            <a:br>
              <a:rPr lang="ru-RU" sz="2800" b="1" i="1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i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и телом</a:t>
            </a:r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! </a:t>
            </a:r>
            <a:endParaRPr lang="ru-RU" sz="2800" b="1" i="1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0441" y="241738"/>
            <a:ext cx="3697477" cy="5190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9" y="2375338"/>
            <a:ext cx="3055023" cy="4367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292" y="1431008"/>
            <a:ext cx="3756009" cy="49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661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22" y="338443"/>
            <a:ext cx="4025461" cy="3019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54" y="1586120"/>
            <a:ext cx="3748319" cy="2811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6639" y="112731"/>
            <a:ext cx="54619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i="1" smtClean="0">
                <a:solidFill>
                  <a:schemeClr val="bg2">
                    <a:lumMod val="25000"/>
                  </a:schemeClr>
                </a:solidFill>
              </a:rPr>
              <a:t>Обожаю корпоративные </a:t>
            </a:r>
            <a:r>
              <a:rPr lang="ru-RU" sz="2400" b="1" i="1">
                <a:solidFill>
                  <a:schemeClr val="bg2">
                    <a:lumMod val="25000"/>
                  </a:schemeClr>
                </a:solidFill>
              </a:rPr>
              <a:t>мероприятия нашей </a:t>
            </a:r>
            <a:r>
              <a:rPr lang="ru-RU" sz="2400" b="1" i="1" smtClean="0">
                <a:solidFill>
                  <a:schemeClr val="bg2">
                    <a:lumMod val="25000"/>
                  </a:schemeClr>
                </a:solidFill>
              </a:rPr>
              <a:t>Компании </a:t>
            </a:r>
            <a:r>
              <a:rPr lang="ru-RU" sz="2400" b="1" i="1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400" b="1" i="1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>
                <a:solidFill>
                  <a:schemeClr val="bg2">
                    <a:lumMod val="25000"/>
                  </a:schemeClr>
                </a:solidFill>
              </a:rPr>
              <a:t>активно принимаю в них </a:t>
            </a:r>
            <a:r>
              <a:rPr lang="ru-RU" sz="2400" b="1" i="1" smtClean="0">
                <a:solidFill>
                  <a:schemeClr val="bg2">
                    <a:lumMod val="25000"/>
                  </a:schemeClr>
                </a:solidFill>
              </a:rPr>
              <a:t>участие </a:t>
            </a:r>
            <a:endParaRPr lang="ru-RU" sz="2400" b="1" i="1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70" y="1345324"/>
            <a:ext cx="2344510" cy="3101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253" y="3097784"/>
            <a:ext cx="3058672" cy="3379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778" y="3773170"/>
            <a:ext cx="4653347" cy="29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108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6904" y="115978"/>
            <a:ext cx="8717717" cy="956405"/>
          </a:xfrm>
        </p:spPr>
        <p:txBody>
          <a:bodyPr>
            <a:noAutofit/>
          </a:bodyPr>
          <a:lstStyle/>
          <a:p>
            <a:r>
              <a:rPr lang="ru-RU" sz="2800" b="1" i="1">
                <a:solidFill>
                  <a:schemeClr val="bg2">
                    <a:lumMod val="25000"/>
                  </a:schemeClr>
                </a:solidFill>
              </a:rPr>
              <a:t>Благодаря </a:t>
            </a:r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</a:rPr>
              <a:t>Компании </a:t>
            </a:r>
            <a:r>
              <a:rPr lang="ru-RU" sz="2800" b="1" i="1">
                <a:solidFill>
                  <a:schemeClr val="bg2">
                    <a:lumMod val="25000"/>
                  </a:schemeClr>
                </a:solidFill>
              </a:rPr>
              <a:t>я обрела </a:t>
            </a:r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</a:rPr>
              <a:t>самый   дружный коллектив</a:t>
            </a:r>
            <a:endParaRPr lang="ru-RU" sz="28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85" y="1072385"/>
            <a:ext cx="4686300" cy="4019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66" y="571203"/>
            <a:ext cx="5627126" cy="3775166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180" y="3082160"/>
            <a:ext cx="2705288" cy="34712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3356" y="4801593"/>
            <a:ext cx="337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>
                <a:solidFill>
                  <a:schemeClr val="bg2">
                    <a:lumMod val="25000"/>
                  </a:schemeClr>
                </a:solidFill>
              </a:rPr>
              <a:t>и много друзей</a:t>
            </a:r>
          </a:p>
        </p:txBody>
      </p:sp>
    </p:spTree>
    <p:extLst>
      <p:ext uri="{BB962C8B-B14F-4D97-AF65-F5344CB8AC3E}">
        <p14:creationId xmlns:p14="http://schemas.microsoft.com/office/powerpoint/2010/main" val="31437552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560" y="2058750"/>
            <a:ext cx="10937052" cy="221995"/>
          </a:xfrm>
        </p:spPr>
        <p:txBody>
          <a:bodyPr>
            <a:normAutofit fontScale="90000"/>
          </a:bodyPr>
          <a:lstStyle/>
          <a:p>
            <a:r>
              <a:rPr lang="ru-RU" smtClean="0"/>
              <a:t> 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86" y="400639"/>
            <a:ext cx="4541348" cy="34198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68889" y="1589159"/>
            <a:ext cx="4306975" cy="3021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56734" y="233079"/>
            <a:ext cx="6147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i="1">
                <a:solidFill>
                  <a:schemeClr val="bg2">
                    <a:lumMod val="25000"/>
                  </a:schemeClr>
                </a:solidFill>
              </a:rPr>
              <a:t>Совместный отдых с коллегами всегда организовываю </a:t>
            </a:r>
            <a:r>
              <a:rPr lang="ru-RU" sz="2000" b="1" i="1" smtClean="0">
                <a:solidFill>
                  <a:schemeClr val="bg2">
                    <a:lumMod val="25000"/>
                  </a:schemeClr>
                </a:solidFill>
              </a:rPr>
              <a:t>я)</a:t>
            </a:r>
            <a:endParaRPr lang="ru-RU" sz="2000" b="1" i="1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ru-RU" sz="2000" b="1" i="1">
                <a:solidFill>
                  <a:schemeClr val="bg2">
                    <a:lumMod val="25000"/>
                  </a:schemeClr>
                </a:solidFill>
              </a:rPr>
              <a:t>Мы вместе проводим много времени вне </a:t>
            </a:r>
            <a:r>
              <a:rPr lang="ru-RU" sz="2000" b="1" i="1" smtClean="0">
                <a:solidFill>
                  <a:schemeClr val="bg2">
                    <a:lumMod val="25000"/>
                  </a:schemeClr>
                </a:solidFill>
              </a:rPr>
              <a:t>офиса </a:t>
            </a:r>
            <a:endParaRPr lang="ru-RU" sz="2000" b="1" i="1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36" y="3633232"/>
            <a:ext cx="3017130" cy="2820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4279" y="1211283"/>
            <a:ext cx="2951929" cy="39532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055" y="4234195"/>
            <a:ext cx="3206338" cy="23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77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330" y="206477"/>
            <a:ext cx="8066213" cy="624796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ru-RU" sz="2200" b="1" i="1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Достигаю вершин в работе и неоднократно мне это удавалось.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3782" y="934547"/>
            <a:ext cx="10830577" cy="73202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ru-RU" sz="2200" b="1" i="1">
                <a:solidFill>
                  <a:schemeClr val="accent1">
                    <a:lumMod val="50000"/>
                  </a:schemeClr>
                </a:solidFill>
              </a:rPr>
              <a:t>Занимала призовые места в конкурсе «Оператор года» и </a:t>
            </a:r>
          </a:p>
          <a:p>
            <a:pPr>
              <a:spcBef>
                <a:spcPct val="0"/>
              </a:spcBef>
            </a:pPr>
            <a:r>
              <a:rPr lang="ru-RU" sz="2200" b="1" i="1">
                <a:solidFill>
                  <a:schemeClr val="accent1">
                    <a:lumMod val="50000"/>
                  </a:schemeClr>
                </a:solidFill>
              </a:rPr>
              <a:t>«Золотой голос</a:t>
            </a:r>
            <a:r>
              <a:rPr lang="ru-RU" sz="2200" b="1" i="1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200" b="1" i="1">
              <a:solidFill>
                <a:schemeClr val="accent1">
                  <a:lumMod val="50000"/>
                </a:schemeClr>
              </a:solidFill>
            </a:endParaRPr>
          </a:p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1670647"/>
            <a:ext cx="4619501" cy="4725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070" y="1467305"/>
            <a:ext cx="3693086" cy="49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5050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232</Words>
  <Application>Microsoft Office PowerPoint</Application>
  <PresentationFormat>Произвольный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Презентация PowerPoint</vt:lpstr>
      <vt:lpstr>Презентация PowerPoint</vt:lpstr>
      <vt:lpstr>Главная моя страсть - танцы.  Это особый волшебный мир! Здесь я забываю обо всем и наполняюсь энергией!   Танцую парную «доминиканскую бачату»…..</vt:lpstr>
      <vt:lpstr>……и зажигательную «сальсу»!  У нас огромная танцевальная   семья </vt:lpstr>
      <vt:lpstr>Я активно занимаюсь спортом и слежу за своим здоровьем  и телом! </vt:lpstr>
      <vt:lpstr>Презентация PowerPoint</vt:lpstr>
      <vt:lpstr>Презентация PowerPoint</vt:lpstr>
      <vt:lpstr> </vt:lpstr>
      <vt:lpstr>Достигаю вершин в работе и неоднократно мне это удавалось.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конкурса Мисс Комус 2022</dc:title>
  <dc:creator>Астахова Екатерина</dc:creator>
  <cp:lastModifiedBy>Астахова Екатерина Олеговна</cp:lastModifiedBy>
  <cp:revision>43</cp:revision>
  <dcterms:created xsi:type="dcterms:W3CDTF">2022-01-28T13:40:07Z</dcterms:created>
  <dcterms:modified xsi:type="dcterms:W3CDTF">2022-01-31T06:52:22Z</dcterms:modified>
</cp:coreProperties>
</file>