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4.wav" ContentType="audio/x-wav"/>
  <Override PartName="/ppt/media/audio5.wav" ContentType="audio/x-wav"/>
  <Override PartName="/ppt/media/audio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60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  <a:srgbClr val="F47CEE"/>
    <a:srgbClr val="DA4AD7"/>
    <a:srgbClr val="A93EB8"/>
    <a:srgbClr val="00FF00"/>
    <a:srgbClr val="2CE61E"/>
    <a:srgbClr val="FF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6374" autoAdjust="0"/>
  </p:normalViewPr>
  <p:slideViewPr>
    <p:cSldViewPr>
      <p:cViewPr>
        <p:scale>
          <a:sx n="125" d="100"/>
          <a:sy n="125" d="100"/>
        </p:scale>
        <p:origin x="-121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ipe dir="d"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ipe dir="d"/>
    <p:sndAc>
      <p:stSnd>
        <p:snd r:embed="rId13" name="applause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36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4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jpe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audio" Target="../media/audio1.wav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44CC1DC-5DF0-4A42-8FD0-145D4BC66EA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Возраст - 27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Рост - 159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Вес - 46</a:t>
            </a:r>
          </a:p>
          <a:p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86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Дарья Сёмина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9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Рязань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95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Техническая – поддержка </a:t>
            </a: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сайта «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Комус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105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Стаж работы 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1 год и 7 месяцев</a:t>
            </a:r>
          </a:p>
        </p:txBody>
      </p:sp>
    </p:spTree>
  </p:cSld>
  <p:clrMapOvr>
    <a:masterClrMapping/>
  </p:clrMapOvr>
  <p:transition spd="slow" advClick="0" advTm="1000"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allAtOnce"/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1ACC5C-410B-49A6-9845-639459FFA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1350" y="857250"/>
            <a:ext cx="6858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0600" y="2057400"/>
            <a:ext cx="786785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ещё  очень люблю </a:t>
            </a:r>
          </a:p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путешествовать</a:t>
            </a:r>
          </a:p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амстердам дожд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867400" cy="586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4114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АМСТЕРДАМ</a:t>
            </a:r>
          </a:p>
        </p:txBody>
      </p:sp>
      <p:pic>
        <p:nvPicPr>
          <p:cNvPr id="9" name="Рисунок 8" descr="эфелев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6800" y="457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C000"/>
                </a:solidFill>
              </a:rPr>
              <a:t>#</a:t>
            </a:r>
            <a:r>
              <a:rPr lang="ru-RU" sz="2800" b="1" i="1" dirty="0">
                <a:solidFill>
                  <a:srgbClr val="FFC000"/>
                </a:solidFill>
              </a:rPr>
              <a:t>УГАДАЙГДЕ</a:t>
            </a:r>
          </a:p>
        </p:txBody>
      </p:sp>
      <p:pic>
        <p:nvPicPr>
          <p:cNvPr id="1026" name="Picture 2" descr="C:\Users\maks\Desktop\Презенташка\пляж греция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28800" y="533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КРИТ</a:t>
            </a:r>
          </a:p>
        </p:txBody>
      </p:sp>
      <p:pic>
        <p:nvPicPr>
          <p:cNvPr id="15" name="Рисунок 14" descr="мост в брюге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457450"/>
            <a:ext cx="5867400" cy="44005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6800" y="2667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B050"/>
                </a:solidFill>
              </a:rPr>
              <a:t>БРЮГГЕ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4264A31-D9A6-4E5A-9AA9-9F5BE339DFA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47799" y="1500187"/>
            <a:ext cx="6858000" cy="38576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DD21DAF-C06A-4BF6-9E6B-BB1BE10ED28A}"/>
              </a:ext>
            </a:extLst>
          </p:cNvPr>
          <p:cNvSpPr txBox="1"/>
          <p:nvPr/>
        </p:nvSpPr>
        <p:spPr>
          <a:xfrm>
            <a:off x="5105402" y="228600"/>
            <a:ext cx="148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33CC"/>
                </a:solidFill>
              </a:rPr>
              <a:t>ТУНИС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BBDF306-E6E9-450B-A4A4-D81777BE50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3699577" cy="49396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8A55770-F5D1-49CF-B94E-8EE5D947BE16}"/>
              </a:ext>
            </a:extLst>
          </p:cNvPr>
          <p:cNvSpPr txBox="1"/>
          <p:nvPr/>
        </p:nvSpPr>
        <p:spPr>
          <a:xfrm>
            <a:off x="754338" y="137044"/>
            <a:ext cx="29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ОЧЕНЬ ЛЮБЛЮ ПИТЕР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A5C9B21-056D-48F2-98C5-F6F10BC8F69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81350" y="857242"/>
            <a:ext cx="6858000" cy="5143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64AFFF1-BDC5-4E16-B9A0-BFBBEA6529B3}"/>
              </a:ext>
            </a:extLst>
          </p:cNvPr>
          <p:cNvSpPr txBox="1"/>
          <p:nvPr/>
        </p:nvSpPr>
        <p:spPr>
          <a:xfrm>
            <a:off x="5163948" y="44946"/>
            <a:ext cx="2443162" cy="338554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ГДЕ-ТО В БЕЛАРУСИ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01717F7-5ACF-4DD9-B1FE-6B3EB005BA6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60137" y="857246"/>
            <a:ext cx="6858000" cy="51435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8601B90-A37E-4D34-AF83-C98FAF6D52DD}"/>
              </a:ext>
            </a:extLst>
          </p:cNvPr>
          <p:cNvSpPr txBox="1"/>
          <p:nvPr/>
        </p:nvSpPr>
        <p:spPr>
          <a:xfrm>
            <a:off x="489706" y="1872733"/>
            <a:ext cx="19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ЧЕРНОГОРИЯ</a:t>
            </a:r>
          </a:p>
        </p:txBody>
      </p:sp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000"/>
                            </p:stCondLst>
                            <p:childTnLst>
                              <p:par>
                                <p:cTn id="8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12" grpId="0"/>
      <p:bldP spid="16" grpId="0"/>
      <p:bldP spid="13" grpId="0"/>
      <p:bldP spid="20" grpId="0"/>
      <p:bldP spid="23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AF6D72-3092-4C6A-B9A8-BA58865E9D1D}"/>
              </a:ext>
            </a:extLst>
          </p:cNvPr>
          <p:cNvSpPr txBox="1"/>
          <p:nvPr/>
        </p:nvSpPr>
        <p:spPr>
          <a:xfrm>
            <a:off x="0" y="152400"/>
            <a:ext cx="441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	В мои долгосрочные планы входит развиваться, обучаться и не останавливаться на достигнутом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	Быть максимально эффективным сотрудником и привнести максимально большую пользу для компании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1B6378-A156-4BAE-96F1-925AEAFF4A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55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34105"/>
      </p:ext>
    </p:extLst>
  </p:cSld>
  <p:clrMapOvr>
    <a:masterClrMapping/>
  </p:clrMapOvr>
  <p:transition spd="med" advClick="0" advTm="2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идео">
            <a:hlinkClick r:id="" action="ppaction://media"/>
            <a:extLst>
              <a:ext uri="{FF2B5EF4-FFF2-40B4-BE49-F238E27FC236}">
                <a16:creationId xmlns:a16="http://schemas.microsoft.com/office/drawing/2014/main" xmlns="" id="{E9622634-3DA1-445A-9374-41F195EE62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456676"/>
            <a:ext cx="3200400" cy="5647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FCB5DB-92B7-42DE-B9D7-C502A0E732B7}"/>
              </a:ext>
            </a:extLst>
          </p:cNvPr>
          <p:cNvSpPr txBox="1"/>
          <p:nvPr/>
        </p:nvSpPr>
        <p:spPr>
          <a:xfrm>
            <a:off x="4572000" y="1295400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00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Мечтайте... </a:t>
            </a:r>
          </a:p>
          <a:p>
            <a:pPr algn="l"/>
            <a:r>
              <a:rPr lang="ru-RU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b="0" i="0" dirty="0">
                <a:solidFill>
                  <a:srgbClr val="00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 никогда не думайте, что мечты не сбываются. </a:t>
            </a:r>
          </a:p>
          <a:p>
            <a:pPr algn="l"/>
            <a:r>
              <a:rPr lang="ru-RU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b="0" i="0" dirty="0">
                <a:solidFill>
                  <a:srgbClr val="00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Они становятся вашей целью, стремлению к чему-то, желанию.. </a:t>
            </a:r>
          </a:p>
          <a:p>
            <a:pPr algn="l"/>
            <a:r>
              <a:rPr lang="ru-RU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b="0" i="0" dirty="0">
                <a:solidFill>
                  <a:srgbClr val="00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Даже если вам придется долго ждать, не думайте что это напрасно. </a:t>
            </a:r>
          </a:p>
          <a:p>
            <a:pPr algn="l"/>
            <a:r>
              <a:rPr lang="ru-RU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b="0" i="0" dirty="0">
                <a:solidFill>
                  <a:srgbClr val="00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 достойных людей мечты всегда сбываются. Надо просто уметь ждать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995138"/>
      </p:ext>
    </p:extLst>
  </p:cSld>
  <p:clrMapOvr>
    <a:masterClrMapping/>
  </p:clrMapOvr>
  <p:transition spd="med" advClick="0" advTm="2000">
    <p:wipe dir="d"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гу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2971800"/>
            <a:ext cx="3962400" cy="3429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Я закончила Рязанский Государственный Университет им. С.А. Есенина по специальности «Практический психолог»</a:t>
            </a:r>
          </a:p>
          <a:p>
            <a:r>
              <a:rPr lang="ru-RU" dirty="0">
                <a:solidFill>
                  <a:srgbClr val="FFC000"/>
                </a:solidFill>
              </a:rPr>
              <a:t>Учёба  давалась мне легко, я очень рада, что выбрала эту специальность. Полученный материал и знания во время бесконечных практик  с удовольствием применяю в личной жизни и на работе</a:t>
            </a:r>
          </a:p>
        </p:txBody>
      </p:sp>
    </p:spTree>
  </p:cSld>
  <p:clrMapOvr>
    <a:masterClrMapping/>
  </p:clrMapOvr>
  <p:transition spd="med" advClick="0" advTm="5000">
    <p:fade thruBlk="1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ого ргу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65302" cy="5619005"/>
          </a:xfrm>
          <a:prstGeom prst="rect">
            <a:avLst/>
          </a:prstGeom>
        </p:spPr>
      </p:pic>
      <p:pic>
        <p:nvPicPr>
          <p:cNvPr id="2" name="Рисунок 1" descr="подружки универ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114550"/>
            <a:ext cx="6324600" cy="4743450"/>
          </a:xfrm>
          <a:prstGeom prst="rect">
            <a:avLst/>
          </a:prstGeom>
        </p:spPr>
      </p:pic>
      <p:pic>
        <p:nvPicPr>
          <p:cNvPr id="4" name="Рисунок 3" descr="типа плохая училка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520" y="0"/>
            <a:ext cx="4602480" cy="3048000"/>
          </a:xfrm>
          <a:prstGeom prst="rect">
            <a:avLst/>
          </a:prstGeom>
        </p:spPr>
      </p:pic>
      <p:pic>
        <p:nvPicPr>
          <p:cNvPr id="6" name="Рисунок 5" descr="диплом универ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57400"/>
            <a:ext cx="4449198" cy="4800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400" y="1524000"/>
            <a:ext cx="89916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Мне запомнилась моя студенческая пора морем веселья, </a:t>
            </a:r>
          </a:p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лавиной новых знакомств и прекрасных авантюр</a:t>
            </a:r>
          </a:p>
        </p:txBody>
      </p:sp>
    </p:spTree>
  </p:cSld>
  <p:clrMapOvr>
    <a:masterClrMapping/>
  </p:clrMapOvr>
  <p:transition spd="med" advClick="0" advTm="1000">
    <p:cut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00"/>
                            </p:stCondLst>
                            <p:childTnLst>
                              <p:par>
                                <p:cTn id="3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3AC463-A900-4F7C-9F15-EDF675DB41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400" y="32857"/>
            <a:ext cx="4673600" cy="3505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66BE2E2-0FD1-4884-AB90-0D312120B2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3900" y="-723900"/>
            <a:ext cx="4343400" cy="57912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C7D216-B8AD-4517-9D41-7DB99164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33CC"/>
                </a:solidFill>
              </a:rPr>
              <a:t>На сцене я ощущаю себя актрисой  Бродвея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9517C68-4053-4C05-A435-699E5DF9A2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095" y="2448695"/>
            <a:ext cx="2819400" cy="44225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156D82E-AC30-42F1-947D-A8807D93BF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7400"/>
            <a:ext cx="6400800" cy="4800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CC736D0-D90D-40AE-98DF-13127030FE73}"/>
              </a:ext>
            </a:extLst>
          </p:cNvPr>
          <p:cNvSpPr txBox="1"/>
          <p:nvPr/>
        </p:nvSpPr>
        <p:spPr>
          <a:xfrm>
            <a:off x="1447800" y="3810000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2CE6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Играя роли в театральной студии, я чувствовала себя в своей тарелке, а также я участвовала в региональных конкурсах по чтению стихов.</a:t>
            </a:r>
          </a:p>
        </p:txBody>
      </p:sp>
    </p:spTree>
    <p:extLst>
      <p:ext uri="{BB962C8B-B14F-4D97-AF65-F5344CB8AC3E}">
        <p14:creationId xmlns:p14="http://schemas.microsoft.com/office/powerpoint/2010/main" val="128657248"/>
      </p:ext>
    </p:extLst>
  </p:cSld>
  <p:clrMapOvr>
    <a:masterClrMapping/>
  </p:clrMapOvr>
  <p:transition spd="med" advClick="0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1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AD00E4-638F-4D98-8772-AA792CD9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3429000"/>
          </a:xfrm>
        </p:spPr>
        <p:txBody>
          <a:bodyPr>
            <a:normAutofit/>
          </a:bodyPr>
          <a:lstStyle/>
          <a:p>
            <a:r>
              <a:rPr lang="ru-RU" sz="2800" dirty="0"/>
              <a:t>Своим главным достижением моей научно исследовательской деятельности в составе группы работников музея моего родного города, я считаю победу на всероссийском конкурсе краеведов с научно-исследовательской работой, посвященной истории рода </a:t>
            </a:r>
            <a:r>
              <a:rPr lang="ru-RU" sz="2800" dirty="0" err="1"/>
              <a:t>Енгалычевых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88EBE5-3264-444F-B312-04FD4337BA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3657600" cy="3657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22DA68-C2A7-46E6-A8E1-C486016024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189" y="1"/>
            <a:ext cx="3223811" cy="36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58456"/>
      </p:ext>
    </p:extLst>
  </p:cSld>
  <p:clrMapOvr>
    <a:masterClrMapping/>
  </p:clrMapOvr>
  <p:transition spd="med" advClick="0" advTm="5000"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фитоняш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5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2209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Я стараюсь держать себя в тонусе и для этого несколько раз в неделю посещаю фитнес зал</a:t>
            </a:r>
          </a:p>
        </p:txBody>
      </p:sp>
    </p:spTree>
  </p:cSld>
  <p:clrMapOvr>
    <a:masterClrMapping/>
  </p:clrMapOvr>
  <p:transition spd="med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D80ACE-EDD5-4A59-9255-9C7BC8BC0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66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 стараюсь принимать участие во всех мероприятиях нашего филиала. Будь то игры, конкурсы или другая активность мне нравиться быть частью слаженной команды компании «Комус»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F5ADBA4-6EF4-491A-A509-F5C1C7D765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0"/>
            <a:ext cx="787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CBFEC55-697B-41A6-ABBC-2EE6C00634C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2038"/>
            <a:ext cx="6034616" cy="45259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A276F6-3A81-4A9B-A328-19B9EB1B2AD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739" y="6991"/>
            <a:ext cx="387626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93253"/>
      </p:ext>
    </p:extLst>
  </p:cSld>
  <p:clrMapOvr>
    <a:masterClrMapping/>
  </p:clrMapOvr>
  <p:transition spd="med" advClick="0" advTm="2000"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240"/>
                            </p:stCondLst>
                            <p:childTnLst>
                              <p:par>
                                <p:cTn id="8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24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8960C7-65E7-46C4-A2E5-00028890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446" y="0"/>
            <a:ext cx="4649554" cy="2899918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rgbClr val="00FF00"/>
                </a:solidFill>
              </a:rPr>
              <a:t>В свободное время я занимаюсь изучением психологической литературы и методов психоанализа. Веду психологическую практику по МАК-раскладам (метафорические карты)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71A01B-0EF7-45F6-80C6-C39C46B78A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0"/>
            <a:ext cx="4570646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BCE45F-0664-4AF3-998D-7DB63226C4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446" y="2899918"/>
            <a:ext cx="4649554" cy="39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31450"/>
      </p:ext>
    </p:extLst>
  </p:cSld>
  <p:clrMapOvr>
    <a:masterClrMapping/>
  </p:clrMapOvr>
  <p:transition spd="med" advClick="0" advTm="4000"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04797E-6D59-4227-B079-926775EC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9" y="0"/>
            <a:ext cx="9127921" cy="1600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sz="3200" i="1" dirty="0">
                <a:solidFill>
                  <a:srgbClr val="66FFFF"/>
                </a:solidFill>
                <a:effectLst/>
                <a:latin typeface="Impact" panose="020B0806030902050204" pitchFamily="34" charset="0"/>
              </a:rPr>
              <a:t>Ещё я забочусь о красоте окружающих. У меня свой кабинет, где я наращиваю ресницы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DC18F0-914D-4634-B442-3A31EE669C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9" y="2857500"/>
            <a:ext cx="7139186" cy="4000500"/>
          </a:xfrm>
          <a:prstGeom prst="rect">
            <a:avLst/>
          </a:prstGeom>
        </p:spPr>
      </p:pic>
      <p:pic>
        <p:nvPicPr>
          <p:cNvPr id="5" name="ресницы">
            <a:hlinkClick r:id="" action="ppaction://media"/>
            <a:extLst>
              <a:ext uri="{FF2B5EF4-FFF2-40B4-BE49-F238E27FC236}">
                <a16:creationId xmlns:a16="http://schemas.microsoft.com/office/drawing/2014/main" xmlns="" id="{0A08854F-459E-4B0A-B893-2DD254CF72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0985" y="1344706"/>
            <a:ext cx="3124200" cy="55132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D1DCD70-513B-4D53-9E81-4C5A8CBFE3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256" y="1910866"/>
            <a:ext cx="4221313" cy="49471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1DD55DF-5926-4EEE-AA15-3719E47AC59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9" y="5593"/>
            <a:ext cx="4098721" cy="34150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F0919E9-BF77-42ED-A5BD-9233A0573D2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25639" y="74055"/>
            <a:ext cx="3886200" cy="36736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ACCA6A1-4423-4167-A206-81DA7EC2879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-32234"/>
            <a:ext cx="7151390" cy="68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51633"/>
      </p:ext>
    </p:extLst>
  </p:cSld>
  <p:clrMapOvr>
    <a:masterClrMapping/>
  </p:clrMapOvr>
  <p:transition spd="med" advClick="0" advTm="2000">
    <p:wipe dir="d"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395</TotalTime>
  <Words>253</Words>
  <Application>Microsoft Office PowerPoint</Application>
  <PresentationFormat>Экран (4:3)</PresentationFormat>
  <Paragraphs>45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На сцене я ощущаю себя актрисой  Бродвея</vt:lpstr>
      <vt:lpstr>Своим главным достижением моей научно исследовательской деятельности в составе группы работников музея моего родного города, я считаю победу на всероссийском конкурсе краеведов с научно-исследовательской работой, посвященной истории рода Енгалычевых</vt:lpstr>
      <vt:lpstr>Презентация PowerPoint</vt:lpstr>
      <vt:lpstr>Я стараюсь принимать участие во всех мероприятиях нашего филиала. Будь то игры, конкурсы или другая активность мне нравиться быть частью слаженной команды компании «Комус»</vt:lpstr>
      <vt:lpstr>В свободное время я занимаюсь изучением психологической литературы и методов психоанализа. Веду психологическую практику по МАК-раскладам (метафорические карты)</vt:lpstr>
      <vt:lpstr>Ещё я забочусь о красоте окружающих. У меня свой кабинет, где я наращиваю ресницы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maks</dc:creator>
  <cp:lastModifiedBy>Погуляева Валерия Геннадьевна</cp:lastModifiedBy>
  <cp:revision>37</cp:revision>
  <dcterms:created xsi:type="dcterms:W3CDTF">2022-01-19T19:22:36Z</dcterms:created>
  <dcterms:modified xsi:type="dcterms:W3CDTF">2022-01-24T07:41:49Z</dcterms:modified>
</cp:coreProperties>
</file>