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0" r:id="rId2"/>
    <p:sldId id="269" r:id="rId3"/>
    <p:sldId id="267" r:id="rId4"/>
    <p:sldId id="274" r:id="rId5"/>
    <p:sldId id="261" r:id="rId6"/>
    <p:sldId id="268" r:id="rId7"/>
    <p:sldId id="272" r:id="rId8"/>
    <p:sldId id="273" r:id="rId9"/>
    <p:sldId id="262" r:id="rId10"/>
    <p:sldId id="257" r:id="rId11"/>
    <p:sldId id="264" r:id="rId12"/>
    <p:sldId id="276" r:id="rId13"/>
    <p:sldId id="277" r:id="rId14"/>
    <p:sldId id="275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80" autoAdjust="0"/>
    <p:restoredTop sz="94648" autoAdjust="0"/>
  </p:normalViewPr>
  <p:slideViewPr>
    <p:cSldViewPr>
      <p:cViewPr>
        <p:scale>
          <a:sx n="85" d="100"/>
          <a:sy n="85" d="100"/>
        </p:scale>
        <p:origin x="-2352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B65DF1-2B95-45E4-96EF-773A97AB4E05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7E9BFD-0596-4D55-8238-9A522A16C4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65DF1-2B95-45E4-96EF-773A97AB4E05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E9BFD-0596-4D55-8238-9A522A16C4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65DF1-2B95-45E4-96EF-773A97AB4E05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E9BFD-0596-4D55-8238-9A522A16C4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65DF1-2B95-45E4-96EF-773A97AB4E05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E9BFD-0596-4D55-8238-9A522A16C4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65DF1-2B95-45E4-96EF-773A97AB4E05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E9BFD-0596-4D55-8238-9A522A16C4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65DF1-2B95-45E4-96EF-773A97AB4E05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E9BFD-0596-4D55-8238-9A522A16C4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65DF1-2B95-45E4-96EF-773A97AB4E05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E9BFD-0596-4D55-8238-9A522A16C4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65DF1-2B95-45E4-96EF-773A97AB4E05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E9BFD-0596-4D55-8238-9A522A16C4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B65DF1-2B95-45E4-96EF-773A97AB4E05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E9BFD-0596-4D55-8238-9A522A16C4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B65DF1-2B95-45E4-96EF-773A97AB4E05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E9BFD-0596-4D55-8238-9A522A16C4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B65DF1-2B95-45E4-96EF-773A97AB4E05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7E9BFD-0596-4D55-8238-9A522A16C4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B65DF1-2B95-45E4-96EF-773A97AB4E05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7E9BFD-0596-4D55-8238-9A522A16C4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214290"/>
            <a:ext cx="4357718" cy="120334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Подпорина Дарья Вячеславовна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42852"/>
            <a:ext cx="4071934" cy="594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14282" y="1428736"/>
            <a:ext cx="4500594" cy="485778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Подразделение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 «КОМУС-МЕДИЦИНА»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 ГРПиТ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Должность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Менеджер по федеральным</a:t>
            </a:r>
            <a:r>
              <a:rPr kumimoji="0" lang="ru-RU" sz="8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сетям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Стаж работы в компании: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года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Регион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 Москва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Возраст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 лет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Рост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175 см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62 к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</a:t>
            </a:r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pdv34\Desktop\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1" y="2643182"/>
            <a:ext cx="2869581" cy="36222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642918"/>
            <a:ext cx="413194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20" y="14285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Прогулка в  усадьбе "Кусково"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714356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 Дворец Шереметьевых, построенный в XVIII веке и живописный французский парк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642919"/>
            <a:ext cx="39250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928934"/>
            <a:ext cx="3296293" cy="32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57159" y="214290"/>
            <a:ext cx="4429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Стала крестной мамой для прекрасной малышки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Взяла на себя ответственность за воспитание крестницы в духе православия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714620"/>
            <a:ext cx="2714644" cy="354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928670"/>
            <a:ext cx="4519291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1538" y="28572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85728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Занимаюсь спортом  — это лучшее, что существует для поднятия  духа, поддержания физической формы и здоровья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928670"/>
            <a:ext cx="4647364" cy="487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214290"/>
            <a:ext cx="3643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У нас дружная команда!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За время работы в компании Комус,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коллеги стали моими верными друзьями. Работаем вместе и отдыхаем вместе, как одна семья.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Принимаю активное участие во всех корпоративных мероприятиях. 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571480"/>
            <a:ext cx="3881720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720" y="285728"/>
            <a:ext cx="4500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Мои планы на будущее - построить счастливую семью, родить детей и воспитать их хорошими людьми, но это позже..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а сейчас планы построить карьеру, развивать свои компетенции, увеличить клиентскую базу в 2 раза и стать лучшим менеджером по итогам 2022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42852"/>
            <a:ext cx="4610098" cy="595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357166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Спасибо, что уделили внимание моей анкете!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1538881"/>
            <a:ext cx="37147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002060"/>
                </a:solidFill>
              </a:rPr>
              <a:t>Этот конкурс – чудесное приключение! Участие в нем заслуживает того, чтобы ради удач, терпеть и неудачи.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002060"/>
                </a:solidFill>
              </a:rPr>
              <a:t>Я </a:t>
            </a:r>
            <a:r>
              <a:rPr lang="ru-RU" sz="2400" i="1" smtClean="0">
                <a:solidFill>
                  <a:srgbClr val="002060"/>
                </a:solidFill>
              </a:rPr>
              <a:t>желаю всем </a:t>
            </a:r>
            <a:r>
              <a:rPr lang="ru-RU" sz="2400" i="1" dirty="0" smtClean="0">
                <a:solidFill>
                  <a:srgbClr val="002060"/>
                </a:solidFill>
              </a:rPr>
              <a:t>девушкам, получить не только награду, но и удовольствие от процесса!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3357586" cy="10715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Образование</a:t>
            </a:r>
            <a:endParaRPr lang="ru-RU" sz="40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3" descr="C:\Users\pdv34\Desktop\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71480"/>
            <a:ext cx="4173314" cy="55721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285860"/>
            <a:ext cx="4214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В 2012 году получила высшее экономическое образование в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Санкт-Петербургском государственном университете Аэрокосмического приборостроения.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По специальности экономика в туризме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 г. Санкт-Петербург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286124"/>
            <a:ext cx="4643470" cy="304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42844" y="357166"/>
            <a:ext cx="37147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С детства увлекаюсь танцами. Танцы – это моя энергия, моя сила, моя жизнь. В танце ты открываешься, чувствуешь музыку, получаешь удовольствие..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В танцах можно снять напряжение, которое накопилось. Это хобби останется со мной на всегда!</a:t>
            </a:r>
          </a:p>
          <a:p>
            <a:endParaRPr lang="ru-RU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66665"/>
            <a:ext cx="4572032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30003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Верю в магическую силу камней. Зарядила камни на добро. Солнечный и лунный свет – прекрасный источник энергии.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785794"/>
            <a:ext cx="3851112" cy="532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3214686"/>
            <a:ext cx="3141299" cy="293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dv34\Desktop\пир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500042"/>
            <a:ext cx="4125546" cy="55007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20" y="642918"/>
            <a:ext cx="40005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Считаю, что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фотография дарит возможность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«остановить мгновение»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и  много лет спустя можно будет вернуться в этот день с его неповторимым настроением.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85728"/>
            <a:ext cx="1971040" cy="289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3286124"/>
            <a:ext cx="1976791" cy="294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85728"/>
            <a:ext cx="4198149" cy="55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1" y="92867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Пробую себя в качестве модели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58" y="357166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Рисую пейзажи с изображением морской стихии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071546"/>
            <a:ext cx="47863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071546"/>
            <a:ext cx="24990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3786190"/>
            <a:ext cx="2501094" cy="2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20" y="928670"/>
            <a:ext cx="24288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Решилась на прыжок  с парашютом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55 секунд свободного падения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Восторг!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928670"/>
            <a:ext cx="3362330" cy="462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928670"/>
            <a:ext cx="2946634" cy="468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285728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002060"/>
                </a:solidFill>
              </a:rPr>
              <a:t>Шаг в небо.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800" y="6119788"/>
            <a:ext cx="1800200" cy="7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285860"/>
            <a:ext cx="362077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2857496"/>
            <a:ext cx="2700335" cy="33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1" y="285728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В Государственном музее изобразительных искусств имени А.С. Пушкина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4282" y="1214422"/>
            <a:ext cx="47149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002060"/>
                </a:solidFill>
              </a:rPr>
              <a:t>Всё, что связано с древней историей меня очень интересует и восхищает: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002060"/>
                </a:solidFill>
              </a:rPr>
              <a:t>красивая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002060"/>
                </a:solidFill>
              </a:rPr>
              <a:t>архитектура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002060"/>
                </a:solidFill>
              </a:rPr>
              <a:t>великолепные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002060"/>
                </a:solidFill>
              </a:rPr>
              <a:t>экспонаты.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002060"/>
                </a:solidFill>
              </a:rPr>
              <a:t>Хочется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002060"/>
                </a:solidFill>
              </a:rPr>
              <a:t>возвращаться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002060"/>
                </a:solidFill>
              </a:rPr>
              <a:t>снова и снова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1131</TotalTime>
  <Words>376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Подпорина Дарья Вячеславовна</vt:lpstr>
      <vt:lpstr>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pdv34</dc:creator>
  <cp:lastModifiedBy>Погуляева Валерия Геннадьевна</cp:lastModifiedBy>
  <cp:revision>147</cp:revision>
  <dcterms:created xsi:type="dcterms:W3CDTF">2022-02-02T18:18:17Z</dcterms:created>
  <dcterms:modified xsi:type="dcterms:W3CDTF">2022-02-04T14:42:42Z</dcterms:modified>
</cp:coreProperties>
</file>