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62" r:id="rId5"/>
    <p:sldId id="266" r:id="rId6"/>
    <p:sldId id="267" r:id="rId7"/>
    <p:sldId id="268" r:id="rId8"/>
    <p:sldId id="26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>
      <p:cViewPr>
        <p:scale>
          <a:sx n="75" d="100"/>
          <a:sy n="75" d="100"/>
        </p:scale>
        <p:origin x="-2652" y="-8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000" b="1" dirty="0" smtClean="0">
                <a:latin typeface="Century Gothic" pitchFamily="34" charset="0"/>
              </a:rPr>
              <a:t>Мисс Комус</a:t>
            </a:r>
            <a:endParaRPr lang="ru-RU" sz="8000" b="1" dirty="0">
              <a:latin typeface="Century Gothic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latin typeface="Century Gothic" pitchFamily="34" charset="0"/>
              </a:rPr>
              <a:t>2022</a:t>
            </a:r>
            <a:endParaRPr lang="ru-RU" sz="96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836712"/>
            <a:ext cx="4032448" cy="1224136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latin typeface="Century Gothic" pitchFamily="34" charset="0"/>
              </a:rPr>
              <a:t>1. ФИО</a:t>
            </a:r>
            <a:br>
              <a:rPr lang="ru-RU" sz="2000" b="1" dirty="0" smtClean="0">
                <a:latin typeface="Century Gothic" pitchFamily="34" charset="0"/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Мусаева Анна Тимофеевна</a:t>
            </a:r>
            <a:r>
              <a:rPr lang="ru-RU" sz="2000" dirty="0" smtClean="0">
                <a:latin typeface="Century Gothic" pitchFamily="34" charset="0"/>
              </a:rPr>
              <a:t/>
            </a:r>
            <a:br>
              <a:rPr lang="ru-RU" sz="2000" dirty="0" smtClean="0">
                <a:latin typeface="Century Gothic" pitchFamily="34" charset="0"/>
              </a:rPr>
            </a:br>
            <a:r>
              <a:rPr lang="ru-RU" sz="2000" dirty="0" smtClean="0">
                <a:latin typeface="Century Gothic" pitchFamily="34" charset="0"/>
              </a:rPr>
              <a:t/>
            </a:r>
            <a:br>
              <a:rPr lang="ru-RU" sz="2000" dirty="0" smtClean="0">
                <a:latin typeface="Century Gothic" pitchFamily="34" charset="0"/>
              </a:rPr>
            </a:br>
            <a:r>
              <a:rPr lang="ru-RU" sz="2000" b="1" dirty="0" smtClean="0">
                <a:latin typeface="Century Gothic" pitchFamily="34" charset="0"/>
              </a:rPr>
              <a:t>2. Регион</a:t>
            </a:r>
            <a:r>
              <a:rPr lang="ru-RU" sz="2000" dirty="0" smtClean="0">
                <a:latin typeface="Century Gothic" pitchFamily="34" charset="0"/>
              </a:rPr>
              <a:t/>
            </a:r>
            <a:br>
              <a:rPr lang="ru-RU" sz="2000" dirty="0" smtClean="0">
                <a:latin typeface="Century Gothic" pitchFamily="34" charset="0"/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Москва</a:t>
            </a:r>
            <a:r>
              <a:rPr lang="ru-RU" sz="1800" dirty="0" smtClean="0">
                <a:latin typeface="Century Gothic" pitchFamily="34" charset="0"/>
              </a:rPr>
              <a:t/>
            </a:r>
            <a:br>
              <a:rPr lang="ru-RU" sz="1800" dirty="0" smtClean="0">
                <a:latin typeface="Century Gothic" pitchFamily="34" charset="0"/>
              </a:rPr>
            </a:br>
            <a:r>
              <a:rPr lang="ru-RU" sz="1800" dirty="0" smtClean="0">
                <a:latin typeface="Century Gothic" pitchFamily="34" charset="0"/>
              </a:rPr>
              <a:t/>
            </a:r>
            <a:br>
              <a:rPr lang="ru-RU" sz="1800" dirty="0" smtClean="0">
                <a:latin typeface="Century Gothic" pitchFamily="34" charset="0"/>
              </a:rPr>
            </a:br>
            <a:r>
              <a:rPr lang="ru-RU" sz="1800" b="1" dirty="0" smtClean="0">
                <a:latin typeface="Century Gothic" pitchFamily="34" charset="0"/>
              </a:rPr>
              <a:t/>
            </a:r>
            <a:br>
              <a:rPr lang="ru-RU" sz="1800" b="1" dirty="0" smtClean="0">
                <a:latin typeface="Century Gothic" pitchFamily="34" charset="0"/>
              </a:rPr>
            </a:br>
            <a:endParaRPr lang="ru-RU" sz="1800" b="1" dirty="0">
              <a:latin typeface="Century Gothic" pitchFamily="34" charset="0"/>
            </a:endParaRPr>
          </a:p>
        </p:txBody>
      </p:sp>
      <p:pic>
        <p:nvPicPr>
          <p:cNvPr id="5" name="Рисунок 4" descr="е566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1296144" cy="17281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283968" y="4118789"/>
            <a:ext cx="144016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entury Gothic" pitchFamily="34" charset="0"/>
              </a:rPr>
              <a:t>5. Возраст</a:t>
            </a:r>
            <a:br>
              <a:rPr lang="ru-RU" b="1" dirty="0" smtClean="0">
                <a:latin typeface="Century Gothic" pitchFamily="34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28 лет</a:t>
            </a:r>
          </a:p>
          <a:p>
            <a:r>
              <a:rPr lang="ru-RU" dirty="0" smtClean="0">
                <a:latin typeface="Century Gothic" pitchFamily="34" charset="0"/>
              </a:rPr>
              <a:t/>
            </a:r>
            <a:br>
              <a:rPr lang="ru-RU" dirty="0" smtClean="0">
                <a:latin typeface="Century Gothic" pitchFamily="34" charset="0"/>
              </a:rPr>
            </a:br>
            <a:r>
              <a:rPr lang="ru-RU" sz="2000" b="1" dirty="0" smtClean="0">
                <a:latin typeface="Century Gothic" pitchFamily="34" charset="0"/>
              </a:rPr>
              <a:t>6. Рост</a:t>
            </a:r>
            <a:br>
              <a:rPr lang="ru-RU" sz="2000" b="1" dirty="0" smtClean="0">
                <a:latin typeface="Century Gothic" pitchFamily="34" charset="0"/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170 см</a:t>
            </a:r>
            <a:r>
              <a:rPr lang="ru-RU" sz="2000" dirty="0" smtClean="0">
                <a:latin typeface="Century Gothic" pitchFamily="34" charset="0"/>
              </a:rPr>
              <a:t/>
            </a:r>
            <a:br>
              <a:rPr lang="ru-RU" sz="2000" dirty="0" smtClean="0">
                <a:latin typeface="Century Gothic" pitchFamily="34" charset="0"/>
              </a:rPr>
            </a:br>
            <a:endParaRPr lang="ru-RU" sz="2000" dirty="0" smtClean="0">
              <a:latin typeface="Century Gothic" pitchFamily="34" charset="0"/>
            </a:endParaRPr>
          </a:p>
          <a:p>
            <a:r>
              <a:rPr lang="ru-RU" sz="2000" b="1" dirty="0" smtClean="0">
                <a:latin typeface="Century Gothic" pitchFamily="34" charset="0"/>
              </a:rPr>
              <a:t>7. Вес</a:t>
            </a:r>
            <a:br>
              <a:rPr lang="ru-RU" sz="2000" b="1" dirty="0" smtClean="0">
                <a:latin typeface="Century Gothic" pitchFamily="34" charset="0"/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56 КГ</a:t>
            </a:r>
            <a:r>
              <a:rPr lang="ru-RU" b="1" dirty="0" smtClean="0">
                <a:latin typeface="Century Gothic" pitchFamily="34" charset="0"/>
              </a:rPr>
              <a:t/>
            </a:r>
            <a:br>
              <a:rPr lang="ru-RU" b="1" dirty="0" smtClean="0">
                <a:latin typeface="Century Gothic" pitchFamily="34" charset="0"/>
              </a:rPr>
            </a:b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2204864"/>
            <a:ext cx="87129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entury Gothic" pitchFamily="34" charset="0"/>
              </a:rPr>
              <a:t>3. Должность и подразделение</a:t>
            </a:r>
            <a:br>
              <a:rPr lang="ru-RU" b="1" dirty="0" smtClean="0">
                <a:latin typeface="Century Gothic" pitchFamily="34" charset="0"/>
              </a:rPr>
            </a:br>
            <a:endParaRPr lang="ru-RU" sz="1400" i="1" dirty="0" smtClean="0">
              <a:latin typeface="Century Gothic" pitchFamily="34" charset="0"/>
            </a:endParaRPr>
          </a:p>
          <a:p>
            <a:r>
              <a:rPr lang="ru-RU" i="1" dirty="0" smtClean="0">
                <a:latin typeface="Century Gothic" pitchFamily="34" charset="0"/>
              </a:rPr>
              <a:t/>
            </a:r>
            <a:br>
              <a:rPr lang="ru-RU" i="1" dirty="0" smtClean="0">
                <a:latin typeface="Century Gothic" pitchFamily="34" charset="0"/>
              </a:rPr>
            </a:br>
            <a:r>
              <a:rPr lang="ru-RU" i="1" dirty="0" smtClean="0">
                <a:latin typeface="Century Gothic" pitchFamily="34" charset="0"/>
              </a:rPr>
              <a:t/>
            </a:r>
            <a:br>
              <a:rPr lang="ru-RU" i="1" dirty="0" smtClean="0">
                <a:latin typeface="Century Gothic" pitchFamily="34" charset="0"/>
              </a:rPr>
            </a:br>
            <a:endParaRPr lang="ru-RU" i="1" dirty="0" smtClean="0">
              <a:latin typeface="Century Gothic" pitchFamily="34" charset="0"/>
            </a:endParaRPr>
          </a:p>
          <a:p>
            <a:r>
              <a:rPr lang="ru-RU" b="1" i="1" dirty="0" smtClean="0">
                <a:latin typeface="Century Gothic" pitchFamily="34" charset="0"/>
              </a:rPr>
              <a:t>4. </a:t>
            </a:r>
            <a:r>
              <a:rPr lang="ru-RU" b="1" dirty="0" smtClean="0">
                <a:latin typeface="Century Gothic" pitchFamily="34" charset="0"/>
              </a:rPr>
              <a:t>Стаж работы в «</a:t>
            </a:r>
            <a:r>
              <a:rPr lang="ru-RU" b="1" dirty="0" err="1" smtClean="0">
                <a:latin typeface="Century Gothic" pitchFamily="34" charset="0"/>
              </a:rPr>
              <a:t>Комусе</a:t>
            </a:r>
            <a:r>
              <a:rPr lang="ru-RU" b="1" dirty="0" smtClean="0">
                <a:latin typeface="Century Gothic" pitchFamily="34" charset="0"/>
              </a:rPr>
              <a:t>»</a:t>
            </a:r>
            <a:br>
              <a:rPr lang="ru-RU" b="1" dirty="0" smtClean="0">
                <a:latin typeface="Century Gothic" pitchFamily="34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2 года</a:t>
            </a:r>
            <a:r>
              <a:rPr lang="ru-RU" dirty="0" smtClean="0">
                <a:latin typeface="Century Gothic" pitchFamily="34" charset="0"/>
              </a:rPr>
              <a:t/>
            </a:r>
            <a:br>
              <a:rPr lang="ru-RU" dirty="0" smtClean="0">
                <a:latin typeface="Century Gothic" pitchFamily="34" charset="0"/>
              </a:rPr>
            </a:br>
            <a:endParaRPr lang="ru-RU" dirty="0"/>
          </a:p>
        </p:txBody>
      </p:sp>
      <p:pic>
        <p:nvPicPr>
          <p:cNvPr id="9" name="Содержимое 3" descr="image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3645024"/>
            <a:ext cx="2448272" cy="30417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Содержимое 14" descr="2222222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51520" y="2780928"/>
            <a:ext cx="8640960" cy="6012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234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4288" y="188640"/>
            <a:ext cx="1728192" cy="23779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уцуцуц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60773">
            <a:off x="5687273" y="663141"/>
            <a:ext cx="1573027" cy="15263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Содержимое 3" descr="1367_20770_1100w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520" y="4293096"/>
            <a:ext cx="2952328" cy="23609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Содержимое 3" descr="k2_f00836ae5dbb00a517c349110bd0910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0892398">
            <a:off x="2479224" y="4530410"/>
            <a:ext cx="1521996" cy="15219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 descr="August-3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24128" y="4221088"/>
            <a:ext cx="504056" cy="4998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36912"/>
            <a:ext cx="8640960" cy="2664296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latin typeface="Century Gothic" pitchFamily="34" charset="0"/>
              </a:rPr>
              <a:t>8.</a:t>
            </a:r>
            <a:r>
              <a:rPr lang="ru-RU" sz="3600" dirty="0" smtClean="0">
                <a:latin typeface="Century Gothic" pitchFamily="34" charset="0"/>
              </a:rPr>
              <a:t> </a:t>
            </a:r>
            <a:r>
              <a:rPr lang="ru-RU" sz="3600" b="1" dirty="0" smtClean="0">
                <a:latin typeface="Century Gothic" pitchFamily="34" charset="0"/>
              </a:rPr>
              <a:t>Образование</a:t>
            </a:r>
            <a:br>
              <a:rPr lang="ru-RU" sz="3600" b="1" dirty="0" smtClean="0">
                <a:latin typeface="Century Gothic" pitchFamily="34" charset="0"/>
              </a:rPr>
            </a:br>
            <a:r>
              <a:rPr lang="ru-RU" sz="2000" dirty="0" smtClean="0">
                <a:latin typeface="Century Gothic" pitchFamily="34" charset="0"/>
              </a:rPr>
              <a:t>Московский Новый Юридический Институт</a:t>
            </a:r>
            <a:r>
              <a:rPr lang="ru-RU" sz="2400" dirty="0" smtClean="0">
                <a:latin typeface="Century Gothic" pitchFamily="34" charset="0"/>
              </a:rPr>
              <a:t/>
            </a:r>
            <a:br>
              <a:rPr lang="ru-RU" sz="2400" dirty="0" smtClean="0">
                <a:latin typeface="Century Gothic" pitchFamily="34" charset="0"/>
              </a:rPr>
            </a:br>
            <a:r>
              <a:rPr lang="ru-RU" sz="2400" b="1" i="1" dirty="0" smtClean="0">
                <a:latin typeface="Century Gothic" pitchFamily="34" charset="0"/>
              </a:rPr>
              <a:t>Юрист</a:t>
            </a:r>
            <a:r>
              <a:rPr lang="ru-RU" sz="2400" i="1" dirty="0" smtClean="0">
                <a:latin typeface="Century Gothic" pitchFamily="34" charset="0"/>
              </a:rPr>
              <a:t> </a:t>
            </a:r>
            <a:br>
              <a:rPr lang="ru-RU" sz="2400" i="1" dirty="0" smtClean="0">
                <a:latin typeface="Century Gothic" pitchFamily="34" charset="0"/>
              </a:rPr>
            </a:br>
            <a:r>
              <a:rPr lang="ru-RU" sz="2400" dirty="0" smtClean="0">
                <a:latin typeface="Century Gothic" pitchFamily="34" charset="0"/>
              </a:rPr>
              <a:t>2011-2015</a:t>
            </a:r>
            <a:br>
              <a:rPr lang="ru-RU" sz="2400" dirty="0" smtClean="0">
                <a:latin typeface="Century Gothic" pitchFamily="34" charset="0"/>
              </a:rPr>
            </a:br>
            <a:r>
              <a:rPr lang="ru-RU" sz="2400" dirty="0">
                <a:latin typeface="Century Gothic" pitchFamily="34" charset="0"/>
              </a:rPr>
              <a:t/>
            </a:r>
            <a:br>
              <a:rPr lang="ru-RU" sz="2400" dirty="0">
                <a:latin typeface="Century Gothic" pitchFamily="34" charset="0"/>
              </a:rPr>
            </a:br>
            <a:r>
              <a:rPr lang="ru-RU" sz="2400" b="1" dirty="0" smtClean="0">
                <a:latin typeface="Century Gothic" pitchFamily="34" charset="0"/>
              </a:rPr>
              <a:t>Почему я решила получить </a:t>
            </a:r>
            <a:br>
              <a:rPr lang="ru-RU" sz="2400" b="1" dirty="0" smtClean="0">
                <a:latin typeface="Century Gothic" pitchFamily="34" charset="0"/>
              </a:rPr>
            </a:br>
            <a:r>
              <a:rPr lang="ru-RU" sz="2400" b="1" dirty="0" smtClean="0">
                <a:latin typeface="Century Gothic" pitchFamily="34" charset="0"/>
              </a:rPr>
              <a:t>юридическое образование?</a:t>
            </a:r>
            <a:br>
              <a:rPr lang="ru-RU" sz="2400" b="1" dirty="0" smtClean="0">
                <a:latin typeface="Century Gothic" pitchFamily="34" charset="0"/>
              </a:rPr>
            </a:br>
            <a:r>
              <a:rPr lang="ru-RU" sz="2400" b="1" dirty="0" smtClean="0">
                <a:latin typeface="Century Gothic" pitchFamily="34" charset="0"/>
              </a:rPr>
              <a:t/>
            </a:r>
            <a:br>
              <a:rPr lang="ru-RU" sz="2400" b="1" dirty="0" smtClean="0">
                <a:latin typeface="Century Gothic" pitchFamily="34" charset="0"/>
              </a:rPr>
            </a:br>
            <a:r>
              <a:rPr lang="ru-RU" sz="2400" dirty="0" smtClean="0">
                <a:latin typeface="Century Gothic" pitchFamily="34" charset="0"/>
              </a:rPr>
              <a:t>Я считаю, что </a:t>
            </a:r>
            <a:r>
              <a:rPr lang="ru-RU" sz="2400" dirty="0">
                <a:latin typeface="Century Gothic" pitchFamily="34" charset="0"/>
              </a:rPr>
              <a:t>в</a:t>
            </a:r>
            <a:r>
              <a:rPr lang="ru-RU" sz="2400" dirty="0" smtClean="0">
                <a:latin typeface="Century Gothic" pitchFamily="34" charset="0"/>
              </a:rPr>
              <a:t> наше непростое время, время повсеместного обмана и лжи, юридическая грамотность имеет очень большое значение.</a:t>
            </a:r>
            <a:br>
              <a:rPr lang="ru-RU" sz="2400" dirty="0" smtClean="0">
                <a:latin typeface="Century Gothic" pitchFamily="34" charset="0"/>
              </a:rPr>
            </a:br>
            <a:r>
              <a:rPr lang="ru-RU" sz="2400" dirty="0" smtClean="0">
                <a:latin typeface="Century Gothic" pitchFamily="34" charset="0"/>
              </a:rPr>
              <a:t/>
            </a:r>
            <a:br>
              <a:rPr lang="ru-RU" sz="2400" dirty="0" smtClean="0">
                <a:latin typeface="Century Gothic" pitchFamily="34" charset="0"/>
              </a:rPr>
            </a:br>
            <a:r>
              <a:rPr lang="ru-RU" sz="2400" dirty="0" smtClean="0">
                <a:latin typeface="Century Gothic" pitchFamily="34" charset="0"/>
              </a:rPr>
              <a:t>Знания, полученные мной в институте, не один раз помогали мне в жизни.</a:t>
            </a:r>
            <a:br>
              <a:rPr lang="ru-RU" sz="2400" dirty="0" smtClean="0">
                <a:latin typeface="Century Gothic" pitchFamily="34" charset="0"/>
              </a:rPr>
            </a:br>
            <a:r>
              <a:rPr lang="ru-RU" sz="2400" i="1" dirty="0" smtClean="0">
                <a:latin typeface="Century Gothic" pitchFamily="34" charset="0"/>
              </a:rPr>
              <a:t/>
            </a:r>
            <a:br>
              <a:rPr lang="ru-RU" sz="2400" i="1" dirty="0" smtClean="0">
                <a:latin typeface="Century Gothic" pitchFamily="34" charset="0"/>
              </a:rPr>
            </a:br>
            <a:r>
              <a:rPr lang="ru-RU" sz="4000" b="1" dirty="0" smtClean="0">
                <a:latin typeface="Century Gothic" pitchFamily="34" charset="0"/>
              </a:rPr>
              <a:t/>
            </a:r>
            <a:br>
              <a:rPr lang="ru-RU" sz="4000" b="1" dirty="0" smtClean="0">
                <a:latin typeface="Century Gothic" pitchFamily="34" charset="0"/>
              </a:rPr>
            </a:br>
            <a:endParaRPr lang="ru-RU" sz="4000" b="1" dirty="0">
              <a:latin typeface="Century Gothic" pitchFamily="34" charset="0"/>
            </a:endParaRPr>
          </a:p>
        </p:txBody>
      </p:sp>
      <p:pic>
        <p:nvPicPr>
          <p:cNvPr id="10" name="Рисунок 9" descr="г7856 (2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69874" y="260649"/>
            <a:ext cx="1818291" cy="30963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укеуцкц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77712">
            <a:off x="5852393" y="1595873"/>
            <a:ext cx="1339158" cy="15085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b="1" dirty="0" smtClean="0">
                <a:latin typeface="Century Gothic" pitchFamily="34" charset="0"/>
              </a:rPr>
              <a:t>9. Творческие </a:t>
            </a:r>
            <a:r>
              <a:rPr lang="ru-RU" sz="3200" b="1" dirty="0">
                <a:latin typeface="Century Gothic" pitchFamily="34" charset="0"/>
              </a:rPr>
              <a:t>способности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552" y="1268760"/>
            <a:ext cx="640871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400" dirty="0" smtClean="0">
                <a:latin typeface="Century Gothic" pitchFamily="34" charset="0"/>
              </a:rPr>
              <a:t>Я имею за спиной </a:t>
            </a:r>
            <a:r>
              <a:rPr lang="ru-RU" sz="2400" b="1" dirty="0" smtClean="0">
                <a:latin typeface="Century Gothic" pitchFamily="34" charset="0"/>
              </a:rPr>
              <a:t>11 лет </a:t>
            </a:r>
            <a:r>
              <a:rPr lang="ru-RU" sz="2400" dirty="0" smtClean="0">
                <a:latin typeface="Century Gothic" pitchFamily="34" charset="0"/>
              </a:rPr>
              <a:t>балетной школы, а также </a:t>
            </a:r>
            <a:r>
              <a:rPr lang="ru-RU" sz="2400" b="1" dirty="0" smtClean="0">
                <a:latin typeface="Century Gothic" pitchFamily="34" charset="0"/>
              </a:rPr>
              <a:t>8 лет </a:t>
            </a:r>
            <a:r>
              <a:rPr lang="ru-RU" sz="2400" dirty="0" smtClean="0">
                <a:latin typeface="Century Gothic" pitchFamily="34" charset="0"/>
              </a:rPr>
              <a:t>народного танца.</a:t>
            </a:r>
          </a:p>
          <a:p>
            <a:pPr>
              <a:buNone/>
            </a:pPr>
            <a:endParaRPr lang="ru-RU" sz="2400" dirty="0" smtClean="0">
              <a:latin typeface="Century Gothic" pitchFamily="34" charset="0"/>
            </a:endParaRPr>
          </a:p>
          <a:p>
            <a:pPr>
              <a:buNone/>
            </a:pPr>
            <a:endParaRPr lang="ru-RU" sz="2400" dirty="0" smtClean="0">
              <a:latin typeface="Century Gothic" pitchFamily="34" charset="0"/>
            </a:endParaRPr>
          </a:p>
          <a:p>
            <a:pPr>
              <a:buNone/>
            </a:pPr>
            <a:endParaRPr lang="ru-RU" sz="2400" dirty="0" smtClean="0">
              <a:latin typeface="Century Gothic" pitchFamily="34" charset="0"/>
            </a:endParaRPr>
          </a:p>
          <a:p>
            <a:pPr>
              <a:buNone/>
            </a:pPr>
            <a:r>
              <a:rPr lang="ru-RU" dirty="0" smtClean="0">
                <a:latin typeface="Century Gothic" pitchFamily="34" charset="0"/>
              </a:rPr>
              <a:t/>
            </a:r>
            <a:br>
              <a:rPr lang="ru-RU" dirty="0" smtClean="0">
                <a:latin typeface="Century Gothic" pitchFamily="34" charset="0"/>
              </a:rPr>
            </a:br>
            <a:endParaRPr lang="ru-RU" dirty="0"/>
          </a:p>
        </p:txBody>
      </p:sp>
      <p:pic>
        <p:nvPicPr>
          <p:cNvPr id="9" name="Содержимое 3" descr="35435345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76256" y="548680"/>
            <a:ext cx="2088232" cy="26049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image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501008"/>
            <a:ext cx="2038605" cy="3156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2771800" y="4149080"/>
            <a:ext cx="604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entury Gothic" pitchFamily="34" charset="0"/>
              </a:rPr>
              <a:t>Обучение проходило в Школе Балета им. </a:t>
            </a:r>
            <a:r>
              <a:rPr lang="ru-RU" sz="2400" b="1" dirty="0" smtClean="0">
                <a:latin typeface="Century Gothic" pitchFamily="34" charset="0"/>
              </a:rPr>
              <a:t>И. Тихомирновой </a:t>
            </a:r>
            <a:r>
              <a:rPr lang="ru-RU" sz="2400" dirty="0" smtClean="0">
                <a:latin typeface="Century Gothic" pitchFamily="34" charset="0"/>
              </a:rPr>
              <a:t>и </a:t>
            </a:r>
            <a:r>
              <a:rPr lang="ru-RU" sz="2400" b="1" dirty="0" smtClean="0">
                <a:latin typeface="Century Gothic" pitchFamily="34" charset="0"/>
              </a:rPr>
              <a:t>М. А. </a:t>
            </a:r>
            <a:r>
              <a:rPr lang="ru-RU" sz="2400" b="1" dirty="0" err="1" smtClean="0">
                <a:latin typeface="Century Gothic" pitchFamily="34" charset="0"/>
              </a:rPr>
              <a:t>Месерера</a:t>
            </a:r>
            <a:r>
              <a:rPr lang="ru-RU" sz="2400" b="1" dirty="0" smtClean="0">
                <a:latin typeface="Century Gothic" pitchFamily="34" charset="0"/>
              </a:rPr>
              <a:t>.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2771800" y="5373216"/>
            <a:ext cx="604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entury Gothic" pitchFamily="34" charset="0"/>
              </a:rPr>
              <a:t>С </a:t>
            </a:r>
            <a:r>
              <a:rPr lang="ru-RU" sz="2400" b="1" dirty="0" smtClean="0">
                <a:latin typeface="Century Gothic" pitchFamily="34" charset="0"/>
              </a:rPr>
              <a:t>2010</a:t>
            </a:r>
            <a:r>
              <a:rPr lang="ru-RU" sz="2400" dirty="0" smtClean="0">
                <a:latin typeface="Century Gothic" pitchFamily="34" charset="0"/>
              </a:rPr>
              <a:t> по </a:t>
            </a:r>
            <a:r>
              <a:rPr lang="ru-RU" sz="2400" b="1" dirty="0" smtClean="0">
                <a:latin typeface="Century Gothic" pitchFamily="34" charset="0"/>
              </a:rPr>
              <a:t>2012</a:t>
            </a:r>
            <a:r>
              <a:rPr lang="ru-RU" sz="2400" dirty="0" smtClean="0">
                <a:latin typeface="Century Gothic" pitchFamily="34" charset="0"/>
              </a:rPr>
              <a:t> годы состояла в основном составе ансамбля </a:t>
            </a:r>
            <a:r>
              <a:rPr lang="ru-RU" sz="2400" b="1" dirty="0" smtClean="0">
                <a:latin typeface="Century Gothic" pitchFamily="34" charset="0"/>
              </a:rPr>
              <a:t>«Берёзка» </a:t>
            </a:r>
            <a:r>
              <a:rPr lang="ru-RU" sz="2400" dirty="0" smtClean="0">
                <a:latin typeface="Century Gothic" pitchFamily="34" charset="0"/>
              </a:rPr>
              <a:t>им. </a:t>
            </a:r>
            <a:r>
              <a:rPr lang="ru-RU" sz="2400" b="1" dirty="0" smtClean="0">
                <a:latin typeface="Century Gothic" pitchFamily="34" charset="0"/>
              </a:rPr>
              <a:t>Н. С. Надеждиной</a:t>
            </a:r>
            <a:r>
              <a:rPr lang="ru-RU" sz="2400" dirty="0" smtClean="0">
                <a:latin typeface="Century Gothic" pitchFamily="34" charset="0"/>
              </a:rPr>
              <a:t>.</a:t>
            </a:r>
            <a:endParaRPr lang="ru-RU" sz="2400" dirty="0">
              <a:latin typeface="Century Gothic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10800000" flipV="1">
            <a:off x="3275856" y="2492896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400" dirty="0" smtClean="0">
                <a:latin typeface="Century Gothic" pitchFamily="34" charset="0"/>
              </a:rPr>
              <a:t>В </a:t>
            </a:r>
            <a:r>
              <a:rPr lang="ru-RU" sz="2400" b="1" dirty="0" smtClean="0">
                <a:latin typeface="Century Gothic" pitchFamily="34" charset="0"/>
              </a:rPr>
              <a:t>2006</a:t>
            </a:r>
            <a:r>
              <a:rPr lang="ru-RU" sz="2400" dirty="0" smtClean="0">
                <a:latin typeface="Century Gothic" pitchFamily="34" charset="0"/>
              </a:rPr>
              <a:t> году выиграла </a:t>
            </a:r>
          </a:p>
          <a:p>
            <a:pPr>
              <a:buNone/>
            </a:pPr>
            <a:r>
              <a:rPr lang="ru-RU" sz="2400" dirty="0" smtClean="0">
                <a:latin typeface="Century Gothic" pitchFamily="34" charset="0"/>
              </a:rPr>
              <a:t>гран-при </a:t>
            </a:r>
            <a:r>
              <a:rPr lang="ru-RU" sz="2400" b="1" dirty="0" err="1" smtClean="0">
                <a:latin typeface="Century Gothic" pitchFamily="34" charset="0"/>
              </a:rPr>
              <a:t>Баварские-мотивы</a:t>
            </a:r>
            <a:r>
              <a:rPr lang="ru-RU" dirty="0" smtClean="0">
                <a:latin typeface="Century Gothic" pitchFamily="34" charset="0"/>
              </a:rPr>
              <a:t>.</a:t>
            </a:r>
          </a:p>
        </p:txBody>
      </p:sp>
      <p:pic>
        <p:nvPicPr>
          <p:cNvPr id="14" name="Содержимое 3" descr="image0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2276872"/>
            <a:ext cx="1656184" cy="15491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image-28-01-22-14-2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1340768"/>
            <a:ext cx="2061253" cy="25111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348880"/>
            <a:ext cx="6624736" cy="1728192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4000" b="1" dirty="0" smtClean="0">
                <a:latin typeface="Century Gothic" pitchFamily="34" charset="0"/>
              </a:rPr>
              <a:t>10. Занятия </a:t>
            </a:r>
            <a:r>
              <a:rPr lang="ru-RU" sz="4000" b="1" dirty="0">
                <a:latin typeface="Century Gothic" pitchFamily="34" charset="0"/>
              </a:rPr>
              <a:t>спортом </a:t>
            </a:r>
            <a:r>
              <a:rPr lang="ru-RU" sz="4000" b="1" dirty="0" smtClean="0">
                <a:latin typeface="Century Gothic" pitchFamily="34" charset="0"/>
              </a:rPr>
              <a:t/>
            </a:r>
            <a:br>
              <a:rPr lang="ru-RU" sz="4000" b="1" dirty="0" smtClean="0">
                <a:latin typeface="Century Gothic" pitchFamily="34" charset="0"/>
              </a:rPr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2700" dirty="0" smtClean="0">
                <a:latin typeface="Century Gothic" pitchFamily="34" charset="0"/>
              </a:rPr>
              <a:t>Спорт занимает ключевое вместо в моей жизни, я занимаюсь им с самого детства.</a:t>
            </a:r>
            <a:r>
              <a:rPr lang="ru-RU" sz="3100" dirty="0" smtClean="0">
                <a:latin typeface="Century Gothic" pitchFamily="34" charset="0"/>
              </a:rPr>
              <a:t/>
            </a:r>
            <a:br>
              <a:rPr lang="ru-RU" sz="3100" dirty="0" smtClean="0">
                <a:latin typeface="Century Gothic" pitchFamily="34" charset="0"/>
              </a:rPr>
            </a:br>
            <a:r>
              <a:rPr lang="ru-RU" sz="3100" dirty="0" smtClean="0">
                <a:latin typeface="Century Gothic" pitchFamily="34" charset="0"/>
              </a:rPr>
              <a:t/>
            </a:r>
            <a:br>
              <a:rPr lang="ru-RU" sz="3100" dirty="0" smtClean="0">
                <a:latin typeface="Century Gothic" pitchFamily="34" charset="0"/>
              </a:rPr>
            </a:br>
            <a:r>
              <a:rPr lang="ru-RU" sz="2700" dirty="0" smtClean="0">
                <a:latin typeface="Century Gothic" pitchFamily="34" charset="0"/>
              </a:rPr>
              <a:t>Провожу регулярные занятия по домашней </a:t>
            </a:r>
            <a:r>
              <a:rPr lang="ru-RU" sz="2700" b="1" dirty="0" smtClean="0">
                <a:latin typeface="Century Gothic" pitchFamily="34" charset="0"/>
              </a:rPr>
              <a:t>гимнастике.</a:t>
            </a:r>
            <a:br>
              <a:rPr lang="ru-RU" sz="2700" b="1" dirty="0" smtClean="0">
                <a:latin typeface="Century Gothic" pitchFamily="34" charset="0"/>
              </a:rPr>
            </a:br>
            <a:r>
              <a:rPr lang="ru-RU" sz="2700" b="1" dirty="0" smtClean="0">
                <a:latin typeface="Century Gothic" pitchFamily="34" charset="0"/>
              </a:rPr>
              <a:t/>
            </a:r>
            <a:br>
              <a:rPr lang="ru-RU" sz="2700" b="1" dirty="0" smtClean="0">
                <a:latin typeface="Century Gothic" pitchFamily="34" charset="0"/>
              </a:rPr>
            </a:br>
            <a:r>
              <a:rPr lang="ru-RU" sz="2700" b="1" dirty="0" smtClean="0">
                <a:latin typeface="Century Gothic" pitchFamily="34" charset="0"/>
              </a:rPr>
              <a:t>Зимой </a:t>
            </a:r>
            <a:r>
              <a:rPr lang="ru-RU" sz="2700" dirty="0" smtClean="0">
                <a:latin typeface="Century Gothic" pitchFamily="34" charset="0"/>
              </a:rPr>
              <a:t>катаюсь на </a:t>
            </a:r>
            <a:r>
              <a:rPr lang="ru-RU" sz="2700" b="1" dirty="0" smtClean="0">
                <a:latin typeface="Century Gothic" pitchFamily="34" charset="0"/>
              </a:rPr>
              <a:t>коньках.</a:t>
            </a:r>
            <a:br>
              <a:rPr lang="ru-RU" sz="2700" b="1" dirty="0" smtClean="0">
                <a:latin typeface="Century Gothic" pitchFamily="34" charset="0"/>
              </a:rPr>
            </a:br>
            <a:r>
              <a:rPr lang="ru-RU" sz="2700" dirty="0" smtClean="0">
                <a:latin typeface="Century Gothic" pitchFamily="34" charset="0"/>
              </a:rPr>
              <a:t/>
            </a:r>
            <a:br>
              <a:rPr lang="ru-RU" sz="2700" dirty="0" smtClean="0">
                <a:latin typeface="Century Gothic" pitchFamily="34" charset="0"/>
              </a:rPr>
            </a:br>
            <a:r>
              <a:rPr lang="ru-RU" sz="2700" dirty="0" smtClean="0">
                <a:latin typeface="Century Gothic" pitchFamily="34" charset="0"/>
              </a:rPr>
              <a:t>В летний период занимаюсь ездой на </a:t>
            </a:r>
            <a:r>
              <a:rPr lang="ru-RU" sz="2700" b="1" dirty="0" smtClean="0">
                <a:latin typeface="Century Gothic" pitchFamily="34" charset="0"/>
              </a:rPr>
              <a:t>велосипеде</a:t>
            </a:r>
            <a:r>
              <a:rPr lang="ru-RU" sz="2700" dirty="0" smtClean="0">
                <a:latin typeface="Century Gothic" pitchFamily="34" charset="0"/>
              </a:rPr>
              <a:t> по пересечённой местности.</a:t>
            </a:r>
            <a:r>
              <a:rPr lang="ru-RU" sz="3100" dirty="0" smtClean="0">
                <a:latin typeface="Century Gothic" pitchFamily="34" charset="0"/>
              </a:rPr>
              <a:t/>
            </a:r>
            <a:br>
              <a:rPr lang="ru-RU" sz="3100" dirty="0" smtClean="0">
                <a:latin typeface="Century Gothic" pitchFamily="34" charset="0"/>
              </a:rPr>
            </a:br>
            <a:r>
              <a:rPr lang="ru-RU" sz="3100" dirty="0" smtClean="0">
                <a:latin typeface="Century Gothic" pitchFamily="34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к5енкенку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4077072"/>
            <a:ext cx="2232248" cy="22322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Содержимое 3" descr="укнкегке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2492896"/>
            <a:ext cx="1512168" cy="19841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7544" y="404664"/>
            <a:ext cx="7848872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3200" b="1" dirty="0" smtClean="0">
                <a:latin typeface="Century Gothic" pitchFamily="34" charset="0"/>
              </a:rPr>
              <a:t>11. Социальная активность, участие в общественной  жизни «Комуса».</a:t>
            </a:r>
          </a:p>
          <a:p>
            <a:pPr>
              <a:buNone/>
            </a:pPr>
            <a:endParaRPr lang="ru-RU" sz="3200" b="1" dirty="0" smtClean="0">
              <a:latin typeface="Century Gothic" pitchFamily="34" charset="0"/>
            </a:endParaRPr>
          </a:p>
          <a:p>
            <a:pPr>
              <a:buNone/>
            </a:pPr>
            <a:endParaRPr lang="ru-RU" sz="2400" dirty="0" smtClean="0">
              <a:latin typeface="Century Gothic" pitchFamily="34" charset="0"/>
            </a:endParaRPr>
          </a:p>
          <a:p>
            <a:pPr>
              <a:buNone/>
            </a:pPr>
            <a:endParaRPr lang="ru-RU" sz="2400" dirty="0" smtClean="0">
              <a:latin typeface="Century Gothic" pitchFamily="34" charset="0"/>
            </a:endParaRPr>
          </a:p>
          <a:p>
            <a:pPr>
              <a:buNone/>
            </a:pPr>
            <a:endParaRPr lang="ru-RU" sz="2400" dirty="0" smtClean="0">
              <a:latin typeface="Century Gothic" pitchFamily="34" charset="0"/>
            </a:endParaRPr>
          </a:p>
          <a:p>
            <a:pPr>
              <a:buNone/>
            </a:pPr>
            <a:endParaRPr lang="ru-RU" sz="2400" dirty="0" smtClean="0">
              <a:latin typeface="Century Gothic" pitchFamily="34" charset="0"/>
            </a:endParaRPr>
          </a:p>
          <a:p>
            <a:pPr>
              <a:buNone/>
            </a:pPr>
            <a:endParaRPr lang="ru-RU" sz="2400" dirty="0" smtClean="0">
              <a:latin typeface="Century Gothic" pitchFamily="34" charset="0"/>
            </a:endParaRPr>
          </a:p>
          <a:p>
            <a:pPr>
              <a:buNone/>
            </a:pPr>
            <a:endParaRPr lang="ru-RU" sz="2400" dirty="0" smtClean="0">
              <a:latin typeface="Century Gothic" pitchFamily="34" charset="0"/>
            </a:endParaRPr>
          </a:p>
          <a:p>
            <a:pPr>
              <a:buNone/>
            </a:pPr>
            <a:endParaRPr lang="ru-RU" sz="2400" dirty="0" smtClean="0">
              <a:latin typeface="Century Gothic" pitchFamily="34" charset="0"/>
            </a:endParaRPr>
          </a:p>
          <a:p>
            <a:pPr>
              <a:buNone/>
            </a:pPr>
            <a:endParaRPr lang="ru-RU" sz="2400" dirty="0" smtClean="0">
              <a:latin typeface="Century Gothic" pitchFamily="34" charset="0"/>
            </a:endParaRPr>
          </a:p>
          <a:p>
            <a:pPr>
              <a:buNone/>
            </a:pPr>
            <a:endParaRPr lang="ru-RU" sz="2400" dirty="0" smtClean="0">
              <a:latin typeface="Century Gothic" pitchFamily="34" charset="0"/>
            </a:endParaRPr>
          </a:p>
          <a:p>
            <a:pPr>
              <a:buNone/>
            </a:pPr>
            <a:r>
              <a:rPr lang="ru-RU" sz="2400" dirty="0" smtClean="0">
                <a:latin typeface="Century Gothic" pitchFamily="34" charset="0"/>
              </a:rPr>
              <a:t>Но я очень хочу это исправить, именно поэтому, я решила подать заявку на участие в конкурсе </a:t>
            </a:r>
            <a:r>
              <a:rPr lang="ru-RU" sz="2400" b="1" dirty="0" smtClean="0">
                <a:latin typeface="Century Gothic" pitchFamily="34" charset="0"/>
              </a:rPr>
              <a:t>«Мистер и Миссис </a:t>
            </a:r>
            <a:r>
              <a:rPr lang="ru-RU" sz="2400" b="1" dirty="0" err="1" smtClean="0">
                <a:latin typeface="Century Gothic" pitchFamily="34" charset="0"/>
              </a:rPr>
              <a:t>Комус</a:t>
            </a:r>
            <a:r>
              <a:rPr lang="ru-RU" sz="2400" b="1" dirty="0" smtClean="0">
                <a:latin typeface="Century Gothic" pitchFamily="34" charset="0"/>
              </a:rPr>
              <a:t>».</a:t>
            </a:r>
          </a:p>
          <a:p>
            <a:pPr>
              <a:buNone/>
            </a:pPr>
            <a:endParaRPr lang="ru-RU" sz="3200" b="1" dirty="0" smtClean="0">
              <a:latin typeface="Century Gothic" pitchFamily="34" charset="0"/>
            </a:endParaRPr>
          </a:p>
          <a:p>
            <a:pPr>
              <a:buNone/>
            </a:pPr>
            <a:endParaRPr lang="ru-RU" sz="3200" b="1" dirty="0" smtClean="0">
              <a:latin typeface="Century Gothic" pitchFamily="34" charset="0"/>
            </a:endParaRPr>
          </a:p>
          <a:p>
            <a:pPr>
              <a:buNone/>
            </a:pPr>
            <a:endParaRPr lang="ru-RU" sz="3200" dirty="0"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1844824"/>
            <a:ext cx="453650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800" dirty="0" smtClean="0">
                <a:latin typeface="Century Gothic" pitchFamily="34" charset="0"/>
              </a:rPr>
              <a:t>К сожалению, на данный момент, я еще не успела поучаствовать ни в одном общественном мероприятии внутри компании.</a:t>
            </a:r>
          </a:p>
        </p:txBody>
      </p:sp>
      <p:pic>
        <p:nvPicPr>
          <p:cNvPr id="9" name="Рисунок 8" descr="нгенгк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1772816"/>
            <a:ext cx="2084407" cy="25753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ымпвыавуы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2780928"/>
            <a:ext cx="1728192" cy="23482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060848"/>
            <a:ext cx="8229600" cy="2664296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 smtClean="0">
                <a:latin typeface="Century Gothic" pitchFamily="34" charset="0"/>
              </a:rPr>
              <a:t>12. Увлечения</a:t>
            </a:r>
            <a:br>
              <a:rPr lang="ru-RU" sz="4000" b="1" dirty="0" smtClean="0">
                <a:latin typeface="Century Gothic" pitchFamily="34" charset="0"/>
              </a:rPr>
            </a:br>
            <a:r>
              <a:rPr lang="ru-RU" sz="2800" dirty="0" smtClean="0">
                <a:latin typeface="Century Gothic" pitchFamily="34" charset="0"/>
              </a:rPr>
              <a:t/>
            </a:r>
            <a:br>
              <a:rPr lang="ru-RU" sz="2800" dirty="0" smtClean="0">
                <a:latin typeface="Century Gothic" pitchFamily="34" charset="0"/>
              </a:rPr>
            </a:br>
            <a:r>
              <a:rPr lang="ru-RU" sz="2200" i="1" dirty="0" smtClean="0">
                <a:latin typeface="Century Gothic" pitchFamily="34" charset="0"/>
              </a:rPr>
              <a:t>Я являюсь творческим человеком – увлечений</a:t>
            </a:r>
            <a:br>
              <a:rPr lang="ru-RU" sz="2200" i="1" dirty="0" smtClean="0">
                <a:latin typeface="Century Gothic" pitchFamily="34" charset="0"/>
              </a:rPr>
            </a:br>
            <a:r>
              <a:rPr lang="ru-RU" sz="2200" i="1" dirty="0" smtClean="0">
                <a:latin typeface="Century Gothic" pitchFamily="34" charset="0"/>
              </a:rPr>
              <a:t>у меня много!</a:t>
            </a:r>
            <a:r>
              <a:rPr lang="ru-RU" sz="2800" dirty="0" smtClean="0">
                <a:latin typeface="Century Gothic" pitchFamily="34" charset="0"/>
              </a:rPr>
              <a:t/>
            </a:r>
            <a:br>
              <a:rPr lang="ru-RU" sz="2800" dirty="0" smtClean="0">
                <a:latin typeface="Century Gothic" pitchFamily="34" charset="0"/>
              </a:rPr>
            </a:br>
            <a:r>
              <a:rPr lang="ru-RU" sz="2800" dirty="0" smtClean="0">
                <a:latin typeface="Century Gothic" pitchFamily="34" charset="0"/>
              </a:rPr>
              <a:t/>
            </a:r>
            <a:br>
              <a:rPr lang="ru-RU" sz="2800" dirty="0" smtClean="0">
                <a:latin typeface="Century Gothic" pitchFamily="34" charset="0"/>
              </a:rPr>
            </a:br>
            <a:r>
              <a:rPr lang="ru-RU" sz="2700" b="1" dirty="0" smtClean="0">
                <a:latin typeface="Century Gothic" pitchFamily="34" charset="0"/>
              </a:rPr>
              <a:t/>
            </a:r>
            <a:br>
              <a:rPr lang="ru-RU" sz="2700" b="1" dirty="0" smtClean="0">
                <a:latin typeface="Century Gothic" pitchFamily="34" charset="0"/>
              </a:rPr>
            </a:br>
            <a:r>
              <a:rPr lang="ru-RU" sz="2700" b="1" dirty="0" smtClean="0">
                <a:latin typeface="Century Gothic" pitchFamily="34" charset="0"/>
              </a:rPr>
              <a:t/>
            </a:r>
            <a:br>
              <a:rPr lang="ru-RU" sz="2700" b="1" dirty="0" smtClean="0">
                <a:latin typeface="Century Gothic" pitchFamily="34" charset="0"/>
              </a:rPr>
            </a:br>
            <a:r>
              <a:rPr lang="ru-RU" sz="2700" b="1" dirty="0">
                <a:latin typeface="Century Gothic" pitchFamily="34" charset="0"/>
              </a:rPr>
              <a:t/>
            </a:r>
            <a:br>
              <a:rPr lang="ru-RU" sz="2700" b="1" dirty="0">
                <a:latin typeface="Century Gothic" pitchFamily="34" charset="0"/>
              </a:rPr>
            </a:br>
            <a:r>
              <a:rPr lang="ru-RU" sz="2700" b="1" dirty="0" smtClean="0">
                <a:latin typeface="Century Gothic" pitchFamily="34" charset="0"/>
              </a:rPr>
              <a:t/>
            </a:r>
            <a:br>
              <a:rPr lang="ru-RU" sz="2700" b="1" dirty="0" smtClean="0">
                <a:latin typeface="Century Gothic" pitchFamily="34" charset="0"/>
              </a:rPr>
            </a:br>
            <a:r>
              <a:rPr lang="ru-RU" sz="2700" b="1" dirty="0">
                <a:latin typeface="Century Gothic" pitchFamily="34" charset="0"/>
              </a:rPr>
              <a:t/>
            </a:r>
            <a:br>
              <a:rPr lang="ru-RU" sz="2700" b="1" dirty="0">
                <a:latin typeface="Century Gothic" pitchFamily="34" charset="0"/>
              </a:rPr>
            </a:br>
            <a:r>
              <a:rPr lang="ru-RU" sz="2700" b="1" dirty="0" smtClean="0">
                <a:latin typeface="Century Gothic" pitchFamily="34" charset="0"/>
              </a:rPr>
              <a:t/>
            </a:r>
            <a:br>
              <a:rPr lang="ru-RU" sz="2700" b="1" dirty="0" smtClean="0">
                <a:latin typeface="Century Gothic" pitchFamily="34" charset="0"/>
              </a:rPr>
            </a:br>
            <a:r>
              <a:rPr lang="ru-RU" sz="2700" b="1" dirty="0" smtClean="0">
                <a:latin typeface="Century Gothic" pitchFamily="34" charset="0"/>
              </a:rPr>
              <a:t/>
            </a:r>
            <a:br>
              <a:rPr lang="ru-RU" sz="2700" b="1" dirty="0" smtClean="0">
                <a:latin typeface="Century Gothic" pitchFamily="34" charset="0"/>
              </a:rPr>
            </a:br>
            <a:r>
              <a:rPr lang="ru-RU" sz="2700" b="1" dirty="0" smtClean="0">
                <a:latin typeface="Century Gothic" pitchFamily="34" charset="0"/>
              </a:rPr>
              <a:t/>
            </a:r>
            <a:br>
              <a:rPr lang="ru-RU" sz="2700" b="1" dirty="0" smtClean="0">
                <a:latin typeface="Century Gothic" pitchFamily="34" charset="0"/>
              </a:rPr>
            </a:br>
            <a:r>
              <a:rPr lang="ru-RU" sz="2700" dirty="0" smtClean="0">
                <a:latin typeface="Century Gothic" pitchFamily="34" charset="0"/>
              </a:rPr>
              <a:t/>
            </a:r>
            <a:br>
              <a:rPr lang="ru-RU" sz="2700" dirty="0" smtClean="0">
                <a:latin typeface="Century Gothic" pitchFamily="34" charset="0"/>
              </a:rPr>
            </a:br>
            <a:r>
              <a:rPr lang="ru-RU" sz="2700" dirty="0" smtClean="0">
                <a:latin typeface="Century Gothic" pitchFamily="34" charset="0"/>
              </a:rPr>
              <a:t> </a:t>
            </a:r>
            <a:br>
              <a:rPr lang="ru-RU" sz="2700" dirty="0" smtClean="0">
                <a:latin typeface="Century Gothic" pitchFamily="34" charset="0"/>
              </a:rPr>
            </a:br>
            <a:endParaRPr lang="ru-RU" sz="2700" dirty="0">
              <a:latin typeface="Century Gothic" pitchFamily="34" charset="0"/>
            </a:endParaRPr>
          </a:p>
        </p:txBody>
      </p:sp>
      <p:pic>
        <p:nvPicPr>
          <p:cNvPr id="6" name="Рисунок 5" descr="укуку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836712"/>
            <a:ext cx="2332039" cy="25056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ууццйф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3645024"/>
            <a:ext cx="3833759" cy="26921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323528" y="2276872"/>
            <a:ext cx="396044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Например - </a:t>
            </a:r>
            <a:r>
              <a:rPr lang="en-US" b="1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DIGITAL ART</a:t>
            </a:r>
            <a:r>
              <a:rPr lang="ru-RU" b="1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. </a:t>
            </a:r>
            <a:br>
              <a:rPr lang="ru-RU" b="1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Я создаю цифровые рисунки при помощи графического планшета. </a:t>
            </a:r>
            <a:r>
              <a:rPr lang="ru-RU" b="1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b="1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</a:br>
            <a:endParaRPr lang="ru-RU" dirty="0" smtClean="0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Также, я веду в Инстаграмм </a:t>
            </a:r>
            <a:r>
              <a:rPr lang="ru-RU" b="1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Бьюти-блог. </a:t>
            </a:r>
            <a:r>
              <a:rPr lang="ru-RU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Рассказываю о новинках в мире косметики и моды.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latin typeface="Century Gothic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Еще одним увлечением является </a:t>
            </a:r>
            <a:r>
              <a:rPr lang="ru-RU" b="1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фотография</a:t>
            </a:r>
            <a:r>
              <a:rPr lang="ru-RU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. Я как </a:t>
            </a:r>
            <a:r>
              <a:rPr lang="ru-RU" b="1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снимаю фото</a:t>
            </a:r>
            <a:r>
              <a:rPr lang="ru-RU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, так и </a:t>
            </a:r>
            <a:r>
              <a:rPr lang="ru-RU" b="1" dirty="0" err="1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учавствую</a:t>
            </a:r>
            <a:r>
              <a:rPr lang="ru-RU" b="1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в</a:t>
            </a:r>
            <a:r>
              <a:rPr lang="ru-RU" b="1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различных </a:t>
            </a:r>
            <a:r>
              <a:rPr lang="ru-RU" b="1" dirty="0" err="1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фотосессиях</a:t>
            </a:r>
            <a:r>
              <a:rPr lang="ru-RU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3200" dirty="0" smtClean="0"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8" name="Рисунок 7" descr="f01d873a-41a3-499e-9492-7c24187a692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54712">
            <a:off x="4808668" y="1969326"/>
            <a:ext cx="1726908" cy="21894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негнг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4797152"/>
            <a:ext cx="2386509" cy="17840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3240360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 smtClean="0">
                <a:latin typeface="Century Gothic" pitchFamily="34" charset="0"/>
              </a:rPr>
              <a:t>13. Мои цели и планы</a:t>
            </a:r>
            <a:r>
              <a:rPr lang="ru-RU" sz="2700" b="1" dirty="0" smtClean="0">
                <a:latin typeface="Century Gothic" pitchFamily="34" charset="0"/>
              </a:rPr>
              <a:t/>
            </a:r>
            <a:br>
              <a:rPr lang="ru-RU" sz="2700" b="1" dirty="0" smtClean="0">
                <a:latin typeface="Century Gothic" pitchFamily="34" charset="0"/>
              </a:rPr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>
                <a:latin typeface="Century Gothic" pitchFamily="34" charset="0"/>
              </a:rPr>
              <a:t>Мне хочется расти духовно и профессионально. </a:t>
            </a:r>
            <a:br>
              <a:rPr lang="ru-RU" sz="2700" dirty="0" smtClean="0">
                <a:latin typeface="Century Gothic" pitchFamily="34" charset="0"/>
              </a:rPr>
            </a:br>
            <a:r>
              <a:rPr lang="ru-RU" sz="2700" dirty="0" smtClean="0">
                <a:latin typeface="Century Gothic" pitchFamily="34" charset="0"/>
              </a:rPr>
              <a:t>Так же я планирую развиваться в </a:t>
            </a:r>
            <a:r>
              <a:rPr lang="ru-RU" sz="2700" b="1" dirty="0" smtClean="0">
                <a:latin typeface="Century Gothic" pitchFamily="34" charset="0"/>
              </a:rPr>
              <a:t>творческом плане</a:t>
            </a:r>
            <a:r>
              <a:rPr lang="ru-RU" sz="2700" dirty="0" smtClean="0">
                <a:latin typeface="Century Gothic" pitchFamily="34" charset="0"/>
              </a:rPr>
              <a:t> и раскрыть свой потенциал.  Я стремлюсь к этому. </a:t>
            </a:r>
            <a:r>
              <a:rPr lang="ru-RU" sz="2000" dirty="0" smtClean="0">
                <a:latin typeface="Century Gothic" pitchFamily="34" charset="0"/>
              </a:rPr>
              <a:t/>
            </a:r>
            <a:br>
              <a:rPr lang="ru-RU" sz="2000" dirty="0" smtClean="0">
                <a:latin typeface="Century Gothic" pitchFamily="34" charset="0"/>
              </a:rPr>
            </a:br>
            <a:r>
              <a:rPr lang="ru-RU" sz="2000" dirty="0" smtClean="0">
                <a:latin typeface="Century Gothic" pitchFamily="34" charset="0"/>
              </a:rPr>
              <a:t/>
            </a:r>
            <a:br>
              <a:rPr lang="ru-RU" sz="2000" dirty="0" smtClean="0">
                <a:latin typeface="Century Gothic" pitchFamily="34" charset="0"/>
              </a:rPr>
            </a:br>
            <a:r>
              <a:rPr lang="ru-RU" sz="2700" dirty="0" smtClean="0">
                <a:latin typeface="Century Gothic" pitchFamily="34" charset="0"/>
              </a:rPr>
              <a:t>Из менее глобальных планов, я бы выделила </a:t>
            </a:r>
            <a:r>
              <a:rPr lang="ru-RU" sz="2700" b="1" dirty="0" smtClean="0">
                <a:latin typeface="Century Gothic" pitchFamily="34" charset="0"/>
              </a:rPr>
              <a:t>путешествия</a:t>
            </a:r>
            <a:r>
              <a:rPr lang="ru-RU" sz="2700" dirty="0" smtClean="0">
                <a:latin typeface="Century Gothic" pitchFamily="34" charset="0"/>
              </a:rPr>
              <a:t>.</a:t>
            </a:r>
            <a:r>
              <a:rPr lang="ru-RU" sz="2700" i="1" dirty="0" smtClean="0">
                <a:latin typeface="Century Gothic" pitchFamily="34" charset="0"/>
              </a:rPr>
              <a:t/>
            </a:r>
            <a:br>
              <a:rPr lang="ru-RU" sz="2700" i="1" dirty="0" smtClean="0">
                <a:latin typeface="Century Gothic" pitchFamily="34" charset="0"/>
              </a:rPr>
            </a:br>
            <a:r>
              <a:rPr lang="ru-RU" sz="2700" i="1" dirty="0" smtClean="0">
                <a:latin typeface="Century Gothic" pitchFamily="34" charset="0"/>
              </a:rPr>
              <a:t>Я ставлю себе обязательную к выполнению цель на ближайшие пару лет - </a:t>
            </a:r>
            <a:r>
              <a:rPr lang="ru-RU" sz="2700" b="1" i="1" dirty="0" smtClean="0">
                <a:latin typeface="Century Gothic" pitchFamily="34" charset="0"/>
              </a:rPr>
              <a:t>посмотреть мир </a:t>
            </a:r>
            <a:r>
              <a:rPr lang="ru-RU" sz="2700" i="1" dirty="0" smtClean="0">
                <a:latin typeface="Century Gothic" pitchFamily="34" charset="0"/>
              </a:rPr>
              <a:t>с разных сторон и </a:t>
            </a:r>
            <a:r>
              <a:rPr lang="ru-RU" sz="2700" b="1" i="1" dirty="0" smtClean="0">
                <a:latin typeface="Century Gothic" pitchFamily="34" charset="0"/>
              </a:rPr>
              <a:t>показать его сыну</a:t>
            </a:r>
            <a:r>
              <a:rPr lang="ru-RU" sz="2700" i="1" dirty="0" smtClean="0">
                <a:latin typeface="Century Gothic" pitchFamily="34" charset="0"/>
              </a:rPr>
              <a:t>.</a:t>
            </a:r>
            <a:r>
              <a:rPr lang="ru-RU" sz="2000" i="1" dirty="0" smtClean="0"/>
              <a:t/>
            </a:r>
            <a:br>
              <a:rPr lang="ru-RU" sz="2000" i="1" dirty="0" smtClean="0"/>
            </a:br>
            <a:endParaRPr lang="ru-RU" sz="2000" i="1" dirty="0"/>
          </a:p>
        </p:txBody>
      </p:sp>
      <p:pic>
        <p:nvPicPr>
          <p:cNvPr id="3" name="Рисунок 2" descr="54н56н5у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4365104"/>
            <a:ext cx="1800200" cy="222793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дщзщш9ш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725144"/>
            <a:ext cx="2511968" cy="18412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укуцкц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739549">
            <a:off x="5581508" y="4565405"/>
            <a:ext cx="1276995" cy="191624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623</TotalTime>
  <Words>152</Words>
  <Application>Microsoft Office PowerPoint</Application>
  <PresentationFormat>Экран (4:3)</PresentationFormat>
  <Paragraphs>41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Мисс Комус</vt:lpstr>
      <vt:lpstr>1. ФИО Мусаева Анна Тимофеевна  2. Регион Москва   </vt:lpstr>
      <vt:lpstr>8. Образование Московский Новый Юридический Институт Юрист  2011-2015  Почему я решила получить  юридическое образование?  Я считаю, что в наше непростое время, время повсеместного обмана и лжи, юридическая грамотность имеет очень большое значение.  Знания, полученные мной в институте, не один раз помогали мне в жизни.   </vt:lpstr>
      <vt:lpstr>9. Творческие способности </vt:lpstr>
      <vt:lpstr>  10. Занятия спортом   Спорт занимает ключевое вместо в моей жизни, я занимаюсь им с самого детства.  Провожу регулярные занятия по домашней гимнастике.  Зимой катаюсь на коньках.  В летний период занимаюсь ездой на велосипеде по пересечённой местности.   </vt:lpstr>
      <vt:lpstr>Презентация PowerPoint</vt:lpstr>
      <vt:lpstr>12. Увлечения  Я являюсь творческим человеком – увлечений у меня много!             </vt:lpstr>
      <vt:lpstr>13. Мои цели и планы  Мне хочется расти духовно и профессионально.  Так же я планирую развиваться в творческом плане и раскрыть свой потенциал.  Я стремлюсь к этому.   Из менее глобальных планов, я бы выделила путешествия. Я ставлю себе обязательную к выполнению цель на ближайшие пару лет - посмотреть мир с разных сторон и показать его сыну.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Мисс комус</dc:title>
  <dc:creator>Григорьева Александра Максимовна</dc:creator>
  <cp:lastModifiedBy>Погуляева Валерия Геннадьевна</cp:lastModifiedBy>
  <cp:revision>135</cp:revision>
  <dcterms:created xsi:type="dcterms:W3CDTF">2022-01-24T12:52:40Z</dcterms:created>
  <dcterms:modified xsi:type="dcterms:W3CDTF">2022-01-28T13:41:55Z</dcterms:modified>
</cp:coreProperties>
</file>