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8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4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0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4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5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C963-9353-45FB-AFCF-C79D237F128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9621-3000-4142-BF65-3CA5CDE5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64ak/AwCZ67z3R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9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1558" y="1367824"/>
            <a:ext cx="5108814" cy="425024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Кретова Дарья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Рязань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Бухгалтер ООП ЦОБ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ДЭиФ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года 10 месяцев в «Комус»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29 лет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176 см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 кг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abot\Desktop\Даша\13.07.2021 Саша Крутых\8O5A5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4" y="261601"/>
            <a:ext cx="4181940" cy="62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368" y="621852"/>
            <a:ext cx="5333865" cy="2277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Romic" pitchFamily="2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1992 эта маленькая девочка разработала план по захвату вселенной…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6" y="2345942"/>
            <a:ext cx="4567833" cy="339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3635" y="6006111"/>
            <a:ext cx="702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помогали ей в этом мама и два старших брата.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ичное\фото\Фотосет с мамой\DSC_005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26191">
            <a:off x="5458678" y="262277"/>
            <a:ext cx="2249943" cy="39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8956">
            <a:off x="9229194" y="572537"/>
            <a:ext cx="2547681" cy="3546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39" y="3744235"/>
            <a:ext cx="3015835" cy="22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2" descr="E:\Личное\фото\конкурсы\студвесна2012\y_4bd0f9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82">
            <a:off x="9976656" y="1084829"/>
            <a:ext cx="1910018" cy="26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23" y="381535"/>
            <a:ext cx="7691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Romic" pitchFamily="2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ворвалось в мою жизнь с детского сада и с годами становилось все более разнообразным: стихи, вокал, танцы, рисование, театральный кружок.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из направлений с радостью выступала за честь школы на конкурсах разного уровня.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728">
            <a:off x="427740" y="2439994"/>
            <a:ext cx="3137656" cy="2146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2721944"/>
            <a:ext cx="3411073" cy="2335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0" y="4366930"/>
            <a:ext cx="3667359" cy="226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1941" y="5415410"/>
            <a:ext cx="785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танцевальном коллективе «Фортуна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Коломны занималась вместе со старшими братьями на протяжении 9 лет.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9161" y="3181125"/>
            <a:ext cx="3028539" cy="23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:\Личное\фото\Фото Маша в костюме\105ND800\обработка\DSC_765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84" y="232588"/>
            <a:ext cx="1965691" cy="29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880" y="255553"/>
            <a:ext cx="9868430" cy="2717801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всегда в радость.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Училась сразу в двух школах: общеобразовательной и художественной, которые успешно окончила с дипломами отличия.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Рязанском государственном радиотехническом университете получила дипломы инженера-связиста и магистра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Romic" pitchFamily="2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Личное\фото\учеба))))\18.02.2013 4 КУРС весенний курс\гр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974">
            <a:off x="213511" y="3317911"/>
            <a:ext cx="3365593" cy="2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485">
            <a:off x="7987169" y="2971606"/>
            <a:ext cx="3838897" cy="25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8900" y="2755696"/>
            <a:ext cx="3914632" cy="33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975" y="3885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- жизнь.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10241" name="Picture 1" descr="E:\Личное\фото\близкие и родные\iZWd-Q9dYl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590">
            <a:off x="2086739" y="3732651"/>
            <a:ext cx="3835601" cy="2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07" y="326644"/>
            <a:ext cx="2284458" cy="3567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088">
            <a:off x="6405501" y="3379559"/>
            <a:ext cx="3270284" cy="322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504494"/>
            <a:ext cx="2419292" cy="3501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596" y="1200642"/>
            <a:ext cx="616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 выступала на соревнованиях по лыжам и легкой атлетике. Сейчас для себя занимаюсь  фитнесом, 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зумбой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йогой. Люблю активный образ жизни и покорение новых высот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12" y="105833"/>
            <a:ext cx="9431867" cy="1023409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неполные 3 года в </a:t>
            </a: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Комусе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успела засветиться в: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791" y="1134969"/>
            <a:ext cx="5933355" cy="300375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отборочных турах  «Мисс Комус» </a:t>
            </a:r>
            <a:endParaRPr lang="en-US" sz="16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Новогоднем клипе-победителе «Кликай ИМК»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Новогоднем утреннике для детей сотрудников компании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Видеороликах и фотосессиях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так же принимала активное участие в разных корпоративных мероприятиях (украшение офиса, спартакиада, группа поддержки в финале «Мисс </a:t>
            </a:r>
            <a:r>
              <a:rPr lang="ru-RU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Комус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др.)</a:t>
            </a:r>
          </a:p>
        </p:txBody>
      </p:sp>
      <p:pic>
        <p:nvPicPr>
          <p:cNvPr id="3074" name="Picture 2" descr="E:\Личное\фото\Отрывки\IMG_E16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26" y="652584"/>
            <a:ext cx="1925672" cy="25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g;base64,%20/9j/4AAQSkZJRgABAQEAYABgAAD/2wBDAAUDBAQEAwUEBAQFBQUGBwwIBwcHBw8LCwkMEQ8SEhEPERETFhwXExQaFRERGCEYGh0dHx8fExciJCIeJBweHx7/2wBDAQUFBQcGBw4ICA4eFBEUHh4eHh4eHh4eHh4eHh4eHh4eHh4eHh4eHh4eHh4eHh4eHh4eHh4eHh4eHh4eHh4eHh7/wAARCAFR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4xyKW27lUkZEaiNT9T1FMSMo25TGjc/MqmR8e/r+dW3UlgzDODwSvT8TUewN6nA4AJOPwHArnLuitKiYHmB5CF+XfJgfgBz+tIPMUkqqxj7uY025/FuQan2Yyu4L04GBn8qYUI+bAzgnIHP/AI91oC6KrDcwdm3EclmzIw9j0BFKhKrtJbnnbvCAn1AXn8M1K67h90tjjuw/A9PwpkZUcKR16dBntwOhpXJk0I6iPLKFTI27kj25+pbmqkgVuSNxByMkuy1dmUBsnAbGCSMH8c5JqpcfdByc+nJwPx4xUjhoQ55O45z1XdgN9AKQLtIKnYc4VwgBz6Etk05Afr3wDxn1GKacbgeBnjPAz7Hqc0FDLlVY5Kg+ucuR7jtUJDMcMdx9N3Dj0wKmuPvDqPTdyV/PtUaLk45x3UZ49xirBjUj2RgAlFz1AAKt/wACzxSOpb7yq/HzAgtn3HaphkPwQWI7YG8fqc0ybAwzf8BJHQ+hzQIjZsKsYdlA/wBWQwH1BAqD5QWOAqNwy7cYP4/4U15AoclsLnJUZ+U+tRiVd7Y+Z8cgfxD8KAuSnzGA6O6cjJJDD6DAxQWVcruKxydhhcN+HNRpKgKg4Ib/AFbN2PpzTbm7VU3N8qk4kHPB9eMUmJseN/DiP96nX5ckj1y1IfnbazFkk5XLFsH6DFV/tQ3fL80sfp1YfrTZpnVMMjiNxvjZwcZ/GpUkK6RO0gjVZCz7kO1gqquR+PNSmVCWjECMCNylyzg/yrEl1aKOSLcfLMp8th0yfwrorPRrqaGNmljXByrdSB6c1UZKWqBNPYqC8kRUmCov8LhQoP8AU/rUdxfMFljmMyfxIXB6fnXQR6DDhxJcth+oHAH0qzDomno6uyvIwGASaqw7eZxM3iCxikhke4jV2Gxlzz/LP61Wl1rzIZo7e3nuWBym2MnP4nNehHS9Ijk+0CwtvMx99kBP514z8cvFWuaTqVr/AGLcRxQ/7AwQ3pVRi2ZzaSMrWfiibO/WFtPdZF+WVXJ49uv9Kis/iM1yEhjgVGlm2BcZYH8MfzrzLUZbq7vv7Quk3yzk72Y52kd6rWk8lrfJNGSQrdRxitvZqxy+1u9GfV+iabPfRxXVxqbhSvCxoABx75zXQ2eh6fEP+WshJydznH5DivHvAnxIs7bTI7bUiYmUYDZ4NeteHdZtdTtkmt5A6sAeDWLg0zenVjJaGN4k02xkvpMKyMhG1lYgiudubHVIS5s9SEit1Sdf6rj+VdfrMe+6lP8AtVkTRtu455rNt3BvU5+B9eN1FE2nxSMo5dZRj9RmteDR9Unjk+0C0jL9PmLYq3aIwl6dqvXN9a2UIe6uI4vTc2M1SbYbFBNAYRxiTUHQR8nywFBrB8VNoGmQSE3DzXEkedrSHEgzjgjgc1S+KXjebR9KYaYEn81eJFORtPXmvEpvEl5dWS2W8ud5aJiclA3UfnW0adyKk7bDfEd80t3JbwXTvCCCV5xyOePWsdbu5jTyY3KqDu4NdCNNkuZH+yW7TXC8yttzk+o/GqV5pMdtBLJeOLeRWGyI53SAg5P5j9a1MlUurs9r+CmvXWpaULeUEtCQpYtnIx1r1VHWOIPLIsY7ljgCvmb4f+MrbwvcyeVbGSNol3heMt61pfEfx1ceJtPh/s8zW3l8iNCQSMcn8/61DpJlqryo7f47+KpbDSf7O06bbISGmbPBQ5HB+uDXgU19qV3fJHJO7DAO0EjA9K0PFN5ql5BaRXUnneWixq6HIcAcfjyKsadoROmW1wJtt4XO6NsdMAjHfkVajYznNNXPXvgdbWt9H5LWoLrj5mAOPWvXPEfg221nTEhaKMzR8xswrl/2ePCs9rZS6hdRFDKqlVK4wK9pitwoFYSs2dVKF4anzL408I3GkTx3EvysrKucdVzyfcVZ8J6xbxySfaJyiK23IOQSO/Ne++I/DVnrUIS6TcB0rxT4gfDj7JOZ7WRlYsQcDCn/ADzWLTic9Sk4O8djvtC13TZogFvUfgHr2rZfULRI1YzphjtXnqfSvn60t9Qs3ZY4mZgu0PvIAfrnH07Vo6jdeIXlt7KM7pEVWHbnjb/P+dUpaDjiW1semXXjrSVnaBiVOSoJ/vDt9a8o8Z+JGv8AXZktUEu35VZ1I2n3NVptF1O6SaNra4+1SzeYzKSVAPb/AD6V2Gg+DZJo1Oobml3h24xk4x/U1DlcnmnU0OR0fw299IbwWnmS5O8t0J9gegrnvEGn6xrFxNpuk6DtVmCtMpOAAfXt+dfSulaGlva5VQGA9O2K8yudcvl1F4YVgSGIHonU/wD6qwrVlRSbPQw9BWuzzzS/hrLbsg1rUFQ8YhtwZHPt7V3Gh6f4a0CeKO3tFW6dgvK75cn1x0qvfa/qEMJNuwSaZyEKoAf5f5zWt4Ztbi/1FLuS+mKxLtcKwCs3rXPHEKo9zpvyPlOjaASRSwyx7lbIIxxg1x114DtXvWuPtE6jsu/AFNu9QuBNM0lzJtJOfnOMVganr/2fnzn3Ad2J/SsoUnUb5Tp5HBas6qez1t7qC3jnitrdMbpHcElR6A9a63wxo8Oo6YrXUETMc/Oq4JGa858Kakur23mkbwsnlhcZ3N6DPtXuPg+3WPSYfkA+UcV14WEk3GRzYmMWkYsfgnTVjKrb5U9QfT0p1l4H022wsVqhAJxvJbr9a7ZUAzxS7a7ORHH7OPYxLLQ4IFIEajJJO0Yya0YrRYxtVQBVtVp23mnylWK6wgYGKlCAdBUoWnBaYyIKKcq81KE9qeFxSAiC9OKUwq/UdKnC8CnKtAFSe13J8vBqi+nsM7h+NbgWnKgOBRa42rnMyaYrYLRgn/dFSR6PGHVVTpzwPxrpljX+6KeiD0pchNkcrPbtGcsMHPGRjH55qpIrA/MM+3J/ngV2+o3mjTQsskYbI6rwfzrhbjbFK4ikYpnjcckfjSk7Ft3Ez8vBI/H/AApBgsSME98D/P8AOml+BkHjHbrSGRe5A9AaVyRJC3p+fOfz60m4Z6jn2/8A1Ux5FK8dc9Bzimo+Wx39u9LqLlTCTYF4yMcZXj/P0qu6g/dIHcf55qV+W7e5pDGOM5x707C5SBgqo25gTnjjOfzPBqsz7Tg45/X69Kum2Vl9KhubZY1eRmwqglsDmkolXtuZ8syhj7DHuPrRC6nsSR1yclfcdcivHPiD8R7/AEvUjb2OFVJDuLL95f6V618LrqHxH4Ys9XnjYeaMhAxwMcVs4tGVOrGd7Fx5iFA9uQO/uOnP4Vg+J9UvLOwkmsbaK5kC5IyfmHrwBzXpMNjYxjctrHnPcZrmfiVdPZeHp2sQsMqpncmBj6ilFNsdSVos8bvfiX5IjVNP82U8HEgGPUHIzWr4M8aWviPU109D9mmbJjD8j8D3rw7XFMl5JKzM/wAzbiV2557VBourTafrFtf27BJLeQMAO1ayprsc9Ks2fYFtoLSn99fBFPJVE7+tc/4+8rRJbSO2Z5HuFO9pAD0qX4feKU1rS47gnDEDIJrd8Z+E7zxBotrrGlETzWu4Pb93/wB339q5K0G4NRNqrbhoWvAHhI3unw6xqdwZY3AMUCnC4/2v8K7G703TbqAWlxDEY8YXI/lXCfATxY2qWupeH7pTBd2L7lhYEEIeD19D/OvSo7cnHzHg5GSDzSpUuWnZrUKSukfPPxg0mTwn4j04TXkTWNxN5sOT86hTyG/MYNS3nxU0qxmjtot8+PvFBxj61T/act9S8R/Emx0bSoZJ5orZIkRRlmZiWOO3cc1xnxb8Dv8ADjSvD0FxM0uq30Mkt3tOY0wRhV+mTk+tdVKhCnpEwvJKXLse3+HfElvq9slxbsSjdM1oa1rUOmadJdyZYL2B5r5b8KeLNS0sf6KzgZ+oAPepvGXjvWry6UfaMoi4ZUOA/vVez1B4h2stzpNd+MXiCR7u18mNI9zRjZ1I57/SvNrq6utVv43EUzhh9xnJHuRmrsNvNqcP263mEisSZItnzL6+35V1/g3SDq0iW8cLBcbRlcYFauyVzlVRvTqcxp2nyy3a2KxvJIcKApyef6iu71j4f3FnAfIVVcRFj64x3Nes+C/h9p9hKl5JFvmCjk9jXY6rp9kul3LXKKI1iZpD7AZP8qyVXU2+qtx13Pkfxh4avbPw/p+oxjzbO4jJdwOY5QeVOOoPUfjUfgTxvfaDJb/6ZI0MbYaM8gD8a+gfhXYabrngC40XV7dGinkYpuH3kJypU+oOfyryjx98NrzS7u5XaggUnymRQAwH8q23HVh7JJ9DqdU+LWlx+Q0UJnSRlEr5xtB/i966nTdZsr62kuEdSkaF2KnPy/8A6q+f9B8P3zRyrIiiAKWZj2HoPeqt7ea3bq9vayyxrJwNvBIFZuHWxlDE3lY9f8V/EK202GCbSVW6R1V3bP3Vz6fnXHfFHWJNetrO9huFELfPEVPIHQqa4PRrfUS/2WTzkWdSxHXcMdvyNaOj+HtQS7t2mmKwySbcHJHvxTUbbDnVSvqVruTUVsAkkxMMg8sqXzvA7gdscVoaVo9u6xN9n3tEA86hs/Ie+R9R9MVuaf4fvrxms4LIzQwy7mJwGAzg/j04r0Twb8O5EvxIGyo+6oHY9R9OablGJlHnqqyRrfCPwiFha+nj/wBZ8o3Dkj0rzz43aPPL4nmht9NZLe2IQSBCNxPPHrX1H4c0dNPsIbdf4FAHtU+t6Fb6lAFkt4pCD/EoOahS6nfKg+RRW58FDRboq00TfJnaWIPFXrHQythLdSTTCZm2whTwEzhie/fp719L3PwvjtontYmO45wSmAOuP51n6f8ADW4jupDcsgWQ7QqDgjt+tWpxtc4XDEc3LY8Uj0CKMCNY5Li3bazOeDvIwSB7H9BXpnwr8ANeXkE0tmE2jHK5OM9TXsPh34fWsVpEXto9wbJDCu60TRbXTYdsMYBPeolNyWh1UsE4z5pMi0nTIrGyjt41ACjHFXxGB2qyIxSlOKVkd+nQq+X7VWvtPt7yLyriNWX3FaOykZcUcqE1c43UvCVlKZDHaoTJjf26dKyP+EVhjuFP2Ndwxh8ZOfUelejsvHSmMvWodNC9nHscNa+HSu9fL2qxycDFaFnooifcwAFdMVqJ1pciGopGZcxLHaS8DhDz+FfNd9MYzNNF+8kmdthxxnOB0/E19MayhOl3QX73kvj67TXzTJbq7vawzWxmhAjiieQKWxyTn+mTXl5km3GxtBrZlVba4m3XMrCDH7mBpCcDH3n967nwrptvb2CeU7ugUtyMZPcn8a5dTr7K++ztLeZFBjWOPcWx2yeOldT4evL+azP9oW6W8mw8Kc5IHt/KvPoqUqm+hm4OU+a+h5T41vp7KDdZ5DFzuDCuAnuLy7fLs7EnNdvrfiSz+0OrIkhUnkrmsOyvG1DUt0caogXjgCvboRdOnqdc7VJpXPX/AIX6VHFpFlGEB2QeaTjku3WvaNCi2abCOnyivFfhHrSTxfYppB50Q247lR0x617xZR7LWJcdFFVQWjZjiItTsPxRjmnnaByQB7mmNPboSXnjX6sK2ujAXbTwvNVX1PTk+9ewf99ZqJtd0pP+XoN9FNLmXcGaKrzSheayG8TaYv3fOf6LUL+KrVSQlrKfqQKn2kV1Fc6ECnYrln8Wt/BZj/gT1Xm8XXagYhhT06mj2sQ5kdmF5FPC1wEvi3UCcCSOM/7n+NRHxHqknS8bH+yBSdaKDmR6OF5FO2qCO1eYPq2oPjdez+43GoGvLlslriU/Vyah112Dn0PV/MhX700a/VhUT6lp8X+svYF9cuK8oMjnlnY/U0gel7fyC5kW3im7l/1V9DL/ALLZBqx/wkt+oG63V+edjCuHu9F1CK+jigjbEgCs4HQ++PQ1qTeDtXWEx/aGyxJLDJIGPavlo56oq8z1p4HXRm0fG1ktwIZ1dJPQc5HrSj4geHFuGgmvvJkXqJFK9a42X4dX9rfQyx34mZ492EyxB9Kgn8C3DaqzanKZlcBg7H+ldEc8i3Zamf1JdWenWniXR70D7LfW0uP7rg0XuvafZxGW4vIYEPRnkCj868i13RdK0d91u8ofYThAcEnpz9awf7C1TxHYy2VxiV0G6MEnAAHY110c1U/iVgWBu1Znt1l4s0e+m8qy1K3umBwRC28j8quHVJZb37LDDKZtgJVlxgdic44615J8OPC83hSxfW7pZI7nLIsJYcIfUVpTeJ5MvIsjK/3WcH7w7DPtW1bMOV2ij6zLOC6uLgpylY7jUdevbaTyREd2cZJzmsPVfEWqNmDeUaX92uMbQfQk84q1o2qC/sftNxDCZI48K0vA4Hc1y+q6pDIwLIJGDcywgNEc+h7cVlDFV5tcp5ubcO/UZtt+6eceOrO2t9RuIbuQ+YBluc8mvY/gL4otr3w9Bp8caxfZv3exTnp3rzzxtodvrt0ZvPSKYAbgGB7e1O8C2s/g+9nnDZg2h8nOcdP5176qRqJW3PifZSw15S2PpHUdatbGzaaR/uj5scke+K8b8d+MPtm2PT7qOSO5LRh93Ix1JX+VZd/40S7vLlLhTP8AuwUeN8eWT1X3+lc94a0mWfXC1mv2qSRuRj7oPXNbqHIrs454mVaXKtijJ4Rvb7Sb2aOMzLarvBReGB61559lKTNmMZXnHpX3L4W8N2tnpQtzCu2RNrrj2rgvHnwOsdRWa40ljHKVJWP1b696Uaik9TZ0Z01pqY3wb8GHxd8IWvNGuBZa5ZXcsSSkkLKCFIV/z4PavTP2dYdcsPDGoaX4kt7mC9tNRcMJecggHKnuPcVrfBLwV/wh2hSwxqUjvVhnaJmyUlCbZPwJGR9a7zyVGeg9BUXvc7IQSSZympeEtJbxfF4ps4ja6mitHJJHwJ0I+6479uetbaH5eCcn0H+fWnSMWfnp+eKbGuARwMZ4HSpkbQst0UNK8OWdpqd7rUcKS6jdNu82TkqMYCj0FcR8d/h7d+OrnSEgSNbiFSjSc4VWILfhwa9Ke6+zBFG3tnnkCtJCJoVkjXYzDgsORRHQhwTVj4f+Ivg+30HxrqOlaXDLHY22IYy+TvYKNxH1PNeeHQ765m5ikXdJsXIPT1+lfd3iXw1pepam015aJI6sTkjvWavgnRNxb7BFngD5egHpV+0VrHJ9XnzNpnzL8OvAWryy7VLJb7h5hYdeOor6D8H+FbbToVxAo4HOOtdXZaLaWqBIogoHHStKO3CqABxWbk2bU6KhvuVre3VFwBWT8RlaPwDrrRg7/sMuP++a6YR4rF+IE0ln4H1m6gg8+WKzdo49udzY4GO/NS720NbHjXwc1NrrRTp1wHS4tJApUkg7G5HHbvXsMuiabeaZ9kuIQ0Mi4JY8g+x7V84fDDW1svEDPfMRJqQ2l2PSTPf2JNfSegXZuNN2yL9xcqcfeHrXRF3jqVZSVmefXXgG20uK5jt1Ywy/eHBB54/Kuam8B2W/cuCQSQzrnGRzXreg6gb+S9026jCXNq4yp/ijblWqK/0cq7NCMqe3pWPPJq8XocUsJTvdo8psvA+l/bUlaElogFGOARiuks/DFjGSVt1+Y55HSur0/SmacgoetdDa6PGMFscdqV5suFCC6HJaV4YDPujhRATkkDGa7PTNJt7YApGNwGCcVo29uqABQAKtJH7VSikbpJLQjihwBVmOP2pyrj0pfMhQfNLGPqwplXQhgjZgzICR3IzQtjb7w/lLuHTimvqWnxj95eQD/gYqF/EOjx9b2M/7vNLmiK6NFEx9KfsrEk8XaMnSWR/91KqT+N9OX/V287/gBTdSPcfMjqNvtQR7Vxk/j6MD93p7H6vVKbx9eH/V2MK/ViaTqxDmR3xFNIzXAxeK9euoWkiNpEoOAWGMn0BNZl14p8QqxjkuDC393ywDSdVWuHMenEcetRvjPzED6mvI5dc1eYkyajc/g+P5VSubq7dys1zcFu4Zzms/rC7Bzo9ikuLeMZkniT6uBVGbWNJiz5mo2wPpvFeRNk/eZj9TXP8AjTXI9C0syqA08uViHofU+1ZyxNtbG2Go1MTVVKmtWd/8S/ir4T8P6bdWYvGvNQlhZY4LcZIJGASegr5X1DxtbXUbLdaBDNLk4lWYqQPoBWXrE891fTSSOzzyNudmPJJrc8B/DDxP4suGNjpsiQjlppwUQD2Pf8K53J1XzNH2VXJMLhKajVd31ZW8N+IbGS9jju9U1LS4u7BmkUe3GCPrXtngbU7K40mS2s9ct9VUKV3oAHXOeT3J5rhL79nvxpEw8q50517jzDn+Vc1rnw68eeBbyHU7a1lfyyG861ywHswHaqUUnex4tbCYaa/cTR6DN8L9GnuHmmvrrcx3EKFHNXrD4eaHaIVjkuSD1yw/wrc8O6h/amiWeodGmiV2X+62OR+daHOahydrXPCdWcZPuc5p/gfRrG9ju7eS7WZG3BhNjmuwbUL4ja15OR6bzVLNKDmp5miJ1JS3ZMZ5mBLSux92Jpu5s9eaaOe1AJz0pXZF2P3H1pwfk81HQzBRknjuaTC5KG45oaaMfeZR9TXn3ij4i2tlLNa6XELiWMkNI33QfQeteUa54m1nU7x5Hu5gGP3VYhR7CtoUZSLUWz6XW4ic4WRGPoGqRW2NuHX6V8y6QupSP50FxcIynOQ5Fe0eB9Y1KXTmXVFLNEuRIRyw/rROnbqX7GVjqpLW1klMjxZY99xp1vFFAxaIbSfeliljljV42DIwyCO9OOOax0MWhSRTS3fPFIaYQapDvbYk3Um7jrTDk+tHOafQfMej3/guwkbdHlR1xVT/AIRU27iS2vJ4nAIBDZ4x6Gu2ltk/hLL9DUP2bO7dIzDHerlg6P8AKjr533PN7rwzdwyF1uywLDGRg5qleeHLhidzBq9HvYBlB6v/AEqndW3ykhe1ZSwlKN7RCMm2eD+PtGZWW2VBvA3Fweg9MVP8MbOaGCWWaKP7rbJGHOD2NbHiuxuptcEF1JILfJYuEGSM/dqldXCWMRW3uhBt+6AcgAV87h4Tq15SeiTPboyVOMSj4jt4tUukj+1+T5r7cycLuHbHvXF2NhdX14ZrexlvNNjmMbShlRnI9Aei5yKxviLrSSXCoLhisbFkfGAW7n3rMPjrUP8AhJYL7R4ZbSza0W3ntx80ZI6kD68g9cmvWjg5T1sfb0uK6VGnywfyPQp9envIHfQ9GWS7tm2Mlz0x0yNvcccVnQ2ZntjDfSWdjdTbt1vHn5fXGelYK3eo2YU6e0uN6sWcAlSRjnHTrWl4Zin1i5klto0kkjTE0meSx7Adq3px9mj5jMs0ePnpsRyaLp62007XskbKT5bQgMrY6A+nSo/9JaybT7xJJGZD5T9Cc9AR+RpviVr22vnsbKFvLgAMgi5IPXBplvrDXDNDfKzyFACMYIboDmtlNrY8GpRjLRmCfB/iY3ENvp9tMxaRd235lI5+bPbHoa+hPhL4Il0eEz3qq874LNjmq3wi1CxkuXsbqZN77VhB6lsc17DDDFGuFKge1dtOtKcdWeVPDwpT0I4IQqgYqysR4HFCFFPPNWLbbJJgDHFWh7oswfu7YIGzioWZxOSvK49cU28n+x225gDkjA9RUMd2JLXz9o3AcqDwK2SsrlWvYtMsX8IG70FZt406XSxxbVXnzM9a5XX/ABda6XODew3Tg9TGAQntjOT9cVY07xHBd2X263kcQHvIuCPz6VzSrpM6fqsmjskgguEUNnIP51M2+MxpEAFGODXBWXjfRb9jZ6dcv9viyUPlnYxH8JPfNdgNUT+zYLxlwZNuFJ5BP86fOqiauZzpOmxt9t+1yc/xVDx7n8KmuP3kzSAcHmotpNVzIxGGTH8NIZmB4UU/Y1Hl0N3CwwTv/dGKS4kSe3lt5IyVkRkPfgjFSCHPpQIeR9anUynSU9z5N8SeF7qz0ZddZlghFw0MYJw28MRwP1z9a9n+Dl5qVz4fla6uEaby8QTp/GOx+ueteZfFPxJd3dxc6JFGkFpbX0vyKCfM2s2Dz7kmtX4M+JLjTrL+z9SU29mjGRJ5sIoz1GT2ow8pOLVU3aimuU7WfVpp/Hh1GK3kgubGBE1QlgqSxHqceqnkH0ru55vKG4urKRwT3FeWfEHxr4LazuHsdb02PU5ozA0isz/Iev3Qaxbf40W1vp8drd60NQZFCktp24HAxwTg1ChGhBRhsebjaVac1Km7Hsx1uGFQFjjLeuahfxNLt+VYlP0zXicvxb8KzYM0NxEx6tDEy/oSasWXjHSdSiaXSr97gL95HXa6j3HX8azlVmtzNVKy+NM9ck8TXvIW4VfooqvNr98/W9k/A4rzGPxNGedzbani8R2jji6T/gRx/Os/bt9TeMk92d7Nqly/3riRh7uaga6LHmRj9TXJx6qsgG2RWHsamW/Y45odVl2Xc6Pzwe9RyTEqcNg+uM4rD+2E96et0cg/1qVUGki5MtwRgTjPr0pYxOrgtcZXHIx3qn9p5604XHA5o50M0mcZBzSq0axyTTyLDbwqXmlf7qKO5qrphjnvoYpmIjZvm5xx9ayfiJPrqeGr3UY7O3/sWQNbwwqh24J4lOeWPoT69q9HLsE8XO17IpFnQdO8TeOpdVmtLubS9Dntmt7JWUfvAp6n6nqfwrl7DxRe+EZte0HxB4gWa402HZYxvb+cHl/u7iMgYrpfh98StD0HwEtl5jxtZ2zSP5hBeWQsflCjt05ryLVfFlrrXxHh8S6jp8cNu0yPLCmSGx65/wDrV9MsPLmlTlH3UCeh1DeI/ivfWyX4shbWIUTEw2yx70HJwfoDWz4J8aW/iiW4dg0EtrKIysj7maN/usT7Pkf8CFeiav4m0ODwo+oXMkUdvGmXhWRWbaRwmOnpxXzX4c1fT4td1jXrW4mgusf6HZJBuW5Vjyj44HbpjBwRXmShGtCUeW3YbsfQRjzXjPxluLmDxOkcmZEVFFtEP4ievFdl4T+IujarGtu7vBdjgwS8P+B6N/P2rtvA/h6x8RfEO21q4t4rq2sbQyJvXOJt2F/Lk8187Uw84zUZI9fJMasFXdV9nYPhH8F9H0myt/EHiK1W61eZBIkExzHbkjIGD1bp1ru9Hmv2nG+MrbqSgCKAv4/pXUapdWtnaPcXsqRQqOXc4Ariv+E00MP5VnBdvHngpbkKffmumVSnSjykYmriMbUdSV3c6Jk7EZqKWFWQq6hh7isq28V6TLMsTtcQMenmxED8+1bKSxyLlHVh7GsOfm2OWcJw3R5bqvhuPRdev7mz+S1vmWXyR91JMYbHoDwah2jArt/FcYa1YnoCPzrjb1ks7OS7lDeVGMnAzn2HvWMlY5pJynZEQXijbXLeF/Fl1q2sSW13pn2S1dilvKSc7ucK2e5wfyrsfL46CovcvEYapQly1FYr4NLirOxf7valCDPSncwRWAOM1x/xV1ttJ0HyoZNktxlRzggd/wCldyU46V5p4m0G48W/FNNHZ9lla2iySt6AnoPc1VO19TWjDnnY8pitp20hphGzF24/xpmgabPJeKsikKWxivpmHwjotvZparaIUQYAIqvc+CtHkXEVqFbsQOlXLFvax6qwitds8r1e8sfDaW5jSG4lAPmLjqD2/wAK3dN8bWOoeHpJLWFA6DbLF049areP/hlrUjm8sgZ4/Rhgj6GvJT9t0HW3tZkeJ2BDIfWtKdSNT1MqkXTfkevfDjxLt1V9HuJCYpCXtyT0PpXpZGTXzPDfPDewXsL7SjBlPvX0jodyuoaRa3q4IljDfpWU1bU4a8VF37kzU2pmX2qMr7cVFzEjFGKft9qApz61Vwue8utRbfvfSrDDpUY/ir0WdBnXKZkjHoT/ACqC7aKJN0hwOlXphmZfTBrE8VzG305pFyox949qzklZsSd5HE+M0jvpWa3Lsh+VWxgN6gE9e9eR+MYorQXKfaXj2x7slcAe2e9dH4v8RzW90jStIIYhtDMwwffivJfGmrTazLshY+SOXZehxXmQp3qPlVj04NqOrOY12aynXfMu50Hy88Z9KseD4/3T3Uyr5KseckkY57fgPxrBupj9qKxQxSLCOTIMgdskd61INRaz0aWKAvIrE4kaPbuJxxj2rukmo2RlGfvXNOyvZlu5nW5LRNu+Y5G4ZyMj867HwvNaFkuETz3Py77RzE6jvwetZPwksY7rVi95CZA0eQSOAT1r1+w8P6O11FCAqyZJAVenqfb61wVGr2PRpUpJKRltb6RpNgZvLSGIjOWGWYn17k14/wDEa8kt/EFpPYRyww3aHPmIVBwffrXt/wARPC9tqLWtqGlSILhSrlckV4f8aNHXR9c0rT0u5Zk+ztKQ752Etg49BxWtCmr2ZhiW4o63wJq9rNdWaR4iYBVaZeGZwc5z0FfSOi6xcPbr5i54718mfDC6tlSSzkUM5kRkBHPP+HWvozRLyT7IPMY7f+WeeSF6DJ9aI+5Ox52Kpqok2dr/AGsveFD+GK1NEuFuleRY9nbg1whusjhq7Hwp/wAgpGOT5jFgR6V105uUjiVFQ1Rp30fmx7JOjDtWFctHBElvuwpO0kn0rfddyfMSNw4x2rkddWQyLC42uHyrDowFdE3aJ00rcyuct4n+H+m6tqo1Bru6Ricsok+Vq1LPQdPh8Pz6KLry45YiiybvmDf3qS4urzLR7GYD05J+lcrr97ZyXy+Zo98HOAwEoUuoPTGeK8/2lz3IQ3Rb8L/Cm0sNci1abWrt1iYOoWTAJ9x6V6bp6wXcJg4Kxvxjrwa850rVLqScQWazCN5NoSQfMo9D7132gWNxb5847QeSB1NaUJc0mcOLSikbLIu7PNNZFx0qVgM/L0puM12tI88ZtXP3RS8DsKfsNRz7o4mdV3EKSAO9AmyrqeoWem2b3moXUVtbxjLPI2AK8Y8cftBaZp7yW3hqxN9KCQJ5iVj+oHU15T8VfFmv+IPFV5FqU00VtBKyQ2jfKqgHA47mqngvwp/bt39pkjZoom4QDhj7+wqN9TJVLy5SCXUPG/iC4lurGzkhEzs7PBAFzuPXcee/rVyH4Z65dETazfln4JjMhZsY9TXulpp8mm+F5bwQKqQQrgBeScf4VwEWv69eauqf2WI7RuAS2WI9axqT5T0KNDnkZGn/AA80mOwFw0CyL02sSWPrVm9+F2i3tmJbOR4S5IV4j90+hBp/iiPXJNTjtbW7+zxR8/L1Oa7fwNpWpRQ+VfXMUhMfmhRwWHrj6VFKo5WKxFHlvc+aPGfh/UPDGpfZbwb42G6KZRhXX/H2qT4ci4k8SRy2+dkaMZT22kYwfzr6F+MHg9vEGgeXbxos0TZRiMbef/r1xOjeF7fw3pjW0K75HGZZSOXP+FXia6jDle556i2xYIcqPlGMVVkiXyyNoJ9xWpAuYV7cc1WkXAPHFeQtGU4lOO2VVyrFCTyVODVi1kvkLeXfTjHQNhh+tT+X8g4Hakt14bPr2p+0ktCHFFmPUtUhbB+zz8c5BT+WamTxG6HFxYzKB3jIeoWUmQ8fw9aqupznHQ4zVKo0Ryo37fXrKRSzSmLbyfMUrj860be8hmAMUyOP9lga5i5P+jxwYBGcnj2qtLaQ4LCNVPYrwaFWQcrZ6Bp8g+1oSCwwSQPTBrZ+IGtafN8IE0zT7lHuJbZE8lSGY45YEdsYNcB4GivJPEdrDDeXK9cc7gpxgHB+tXrPwnHP8XV8O6hJM4S6EmVXCyJjPOPXj8M19XkMITpynJ25dfuC0kzjtH8Ir9lttS1C7OmQy25CQvB9ouJyQQWSIdF54JrRvPh7bvpsIW+8QWcNoTJG99pBEIJwSSRzg4HrXvOv/D+xm103c2sR21qyKrRLGBI/TcC+ehAwB2HStDx1e61a+FVXwgLe5mhCjypR5haIDBwCeTXpV8ylUas9y4wstT438Y+HtW06A3F5cC8jupwttPZsHt5B3GR909PlxXsXwq8N6fp3hiOS70+1gvHtWZpAwd3BB5Ofu9fpVTyLy8s7m41Tw62lb5Al9EiGNZB/DcRoPuOpweOvNea32s+KtH1Wbw7Z31zc3e17aRBFkFScoynqSQc5rCo3WXInqgdosm+IkMXhbxlbQaRZrFJPFslL4YNvbsO2K+k/gv8A6N50fG11YD3wcV876dba54T1C5vvEvh2HXWubdGjkmcsbfJBD+x56V9HfDy28vTrK+gkbY4yRtwMEk/1ry8c+RR6kSqONkzA+MPiZ7LV3OoAmzgA8iMt8pPdvc9qxLXWBqWhPf2IKjBA4wc+ldP410WPVtZlFxGoWMYXIzgHk1SWysLPSrbS7QOh3ltpXLNk4z+leFWi5Nn1GGSjBdjzrSLrxBeX+0lXBJ3NIxyOemMelezeFtQ+3QK08ZS5hVY5GVuGA4yax4dBuFkdmtwqbgFYcZHrXS6dpMNl/pFn8sjLg5HX04rXDwnfyOfGOk42T1LeqRxzW6qw3hjzg85zXL6iYbXUbbTbmKOaKdJGjEg6uuMcevWuouVZIlSTcsmM+xPrXknxGvryTXbWCKWMp5bZWTcPm6jaRyDgHn0q8TH3XY5cvpRliI8xseMtPtZl08Bo0eO+ilbYuxmUdc+oHFaW38K8xsrm+k8dxW2oGFI4l3sFnMjueoXnoBwSB6V6WEJAOT+defGbpLVHJn2JdGpGne9uo/YKXaueSKjMZHvTlj55FJ4l9jwPrz6IUBc43CuUW8g0z4rJFM6J/aOnfK5OPmjbp+Rrr0i5ryb9oDzLDUfD2qRRo5WZoSHXKkNjrWlGs5zszrwOMlKsk0eqy6jbGSNYWM+5tpMfzBeO/oK5vXfHkthcm3sbVQQSoklUsWx12oOTWH4M8K65p3iKGT7XMttt/fqVHlufb2rrtQ8Lwi+N1extA275ZRxjPvWkockl2Pr+bnja2pp/DTxsPFu6Ly5JkjwC7W+xfwPeuM/ae8F6dJZQ+IbSMQ3MQCvsGN3vXofhlNJ0G2FvZhY16lvU1Q+JsS674Yuo4zvRVyCK551VCacSoULpqR8h20n/ACzY4GTnPYj/AOtX0j8A1GteCFjM/wC8tJWiI9B1FfOOqwNZ6nJC2MlQ/wBM8V69+yzr4tfFNzoc7hY76LMe4/8ALRef1Gfyr0a7bp3R85jVKMXy9D3T/hHQx5mYf8Bp3/COxd5pPyFdN5f0pPLry3Vn3PF+sVO5zg8O22OWkP40f2Dar2cj3NdH5XFMaPjFT7SXcz9tU7nYNTMfIaU0hP7snpzX0x9C2VZmAkz6A1558SPEC2Fs6llcbWQL3HHWtD4meKH0O1/0Vh5zL1x0FfPviTWZ7n7TNdXJkDctz3PrXLVqpOyN6FHm95nPeKb2S7d42ZinJIL/AMOa5m+kt7eyXy5QC2RsI5FW7vW4B83zSMMr7DPrXP3axPE91cPukfIAB+7jtShHqdMpJLQt6OsOLwyWyDlCHcAnHtVDVb22vriOzggEOGGWB7e9NjeQQmWeIwjPTJOaboCzal4sjQKGXGSMYwKmXVijukj2fwFYQ2ukW8kfLeVvJHU1qafrMrvNCbE218GypluQjEf7OeCPoaz/AA75mlyRo4Jt8Yx6A1119baNqunqsnkyAdAwFeVCSbbPei4pa7GLd+JZLq4NpO8omtVMsu8DaB67gTXg3i7xBP4o8XTakCRbAi3Qg9EBxn8zmuo+LviKz0W1l8PaJsW4uRi4ZDny09Pqa82soZIFiVtyRYGeMkn0r08PSaXPI8fG1oynyQ2Ov8MO1tqiTLg/Pn8K9n0nV9QMKKoyijO/rge9eHaFIyziOYgsGDxkEfX+teqeHLlysTSPlSMHA/mPrXPiU07oyUVKOqOkXxVeK+1reOQZ4wSK9/8ACEcg8M2DTJsdoFYr6E8/1rwfwd4en8QeJ4bSJCIVbzJ3A4VAefz6V9IxxiKNVGFRVCgDsBW+AjJtyZxVYpEbrhcn06VRvLWKeMrJGpODjjkfSrc8igZLD6VGJYzn94ufSu+VnoZJvQ4C4nMFyysm4g44qlc+RcEbrMOc53MOa19atS8rOqsrZJBxWZCADtZTn0ryal07HuQldGt4X06OS+F00aqFGfqa65cCQYrJ8OqqRMG+XIGK10ZJH+Vt2PSu7CpKPqeZim5VNSVgDggYPemml24PJorqOdbB6cUnenc0CgZga/4O8L6++/VtEs7mT/no0YD/AJjmq+leC9D0eEW+mWCQQgnC5zjPXk11FICCeR0/WlYhKzOd8Q6WsmhzWsY4dgv4AAVxOu6ItpbZEsMSRKN8jDAxXqN7lbdAo7/zrnPEekWGpWjw3qOY2+Rgp/Gs6tOMtTro15U3psePpeaGutJcXmowyhRtRbdS24++a9NsrO3d0vFgdZGwmSOcYxiqGleCfDmm3i3fkzT5cbFlYbAe3AHWunlRrmSa3xsAjDqRxxWVKm4l4qvGbXKzN1q3X7LswCM7W/lXmms237uRGHIyDxXrd9bqbaRMg8MBXnPiSHbO0i/xru/xrDGxurnFB+9Y4qS2aNPlyQFrNk4U5HpXVOoZGyO1YV7b/LuU+nGK8xbmjiVW6Cn26YjHTk0jriM/hmnxMqrGC2CenNWZSJwnzN/u1WWJmcLjI3DtU91OkKO6MvmbTlSQB+dZ3g3xZpMk1+utQon+jMtvyQryk/0GfrTUJSWhlzq5bulHnJ0Az+VLLyh+vSkuJIzHHKzLtxnIp0ZWSNpMMI1wd2ODWai3oiuZIv8Ag2+Gn+J9PmfcEMhRwvBweK9XsmaG+uvFBimN3f5W0DqCYYvu49Qx/lXjFtHJJcwyxrja2Qfxr1Lxzql5plxbv9o8oC0WSMRxF2A2enQnOfxr1cDXlTpTijajFSmkzpNR8o2MTPKzX0kQ8zed2wj7pGenbNcpq2tx2elyxy34TVFn/d7G2/IevHTmsjw3rGrajbaob1bk/ZYdwlmQKW6DHHFcvHZ6qZmlsYrXlz5pmXeWH+8eetKVaV9z1Vhocuiud9o3iK18RRNYXWEvI1/iHDg+lcI88HhHxtHdalJHFbyxvavIUDHj5ouf90kfhV/xXds2g6PZ6dYxWt/aXG7zw/DMxAx04FQfEjTrrVNJjt7ywiuL2yuYZHEjiKO5VGG4hzxggkZ//VXfhayk9zgxFF02dBJrdlq2v2Wl2Kx3E06qfJADBk6ZJ9sV7RplmYLZItq/KB8o7cV438FfCFnL4mvfFItYdO8yXbDYW04ligjwBjeOpPoK9z/dxkYH0rWqo7Iwir7le6tbVn3rAjOT8zFea5DxNpmpTa/bmIwR6eeWkUYdT2WuxeXacnJ49KpXL+fjoqgj5iOprlkos6adSUR5ihNrG7fKUUe/NVZAouN8JJPFXZ4yYAYwCf8APNZeqxGSD922GB5Ipy8jPcztXnMrkDbhV7H9a5X+w7PXjeXSlRNARGiHgLx0z+Na+tRyWyNHCzSll3Km7HNcZBJeaLdXV1cLcm1uGDSxBflHqc9vrWad9zakpbxZgeG/B9zZeNL8XchnSPDRysMFmbk8/nXooiwoGKzvC+pW+rrLfRMrGQlTk5IwcY/lW35ftXi4mXNO3Y+czOrOpXakVvJ5pwh5HFWAvtTgvNc551tSJYRXnf7QulG78Dm6jUmS0mSQEDoOhr05UGKoeKNNj1Lw9d2Mo+SaPafxqoScZJnRh5+zqKRxHgbx1a61oFpPGQ13AqpdRZ+ZXHGfoTzmtPxH41+0M9teXUMNquAIIvneQjnnFfPOlDVvCXjOa3iQ+fb3Hk3EXaRM7T/Q17n4dPhXV4jfQPGlymPOjIAZT7iu+rT6pn32BxNOpG0ibRrma+Yyi2ngtiflEh+ZvfHYVta1qVvpXhu7iLfeXCqeTk1Fda5ptnbtHbQ75Mcc965SSG41q8DXJPlLzt7CvOqSXPZHa02r9DxLxtp89nq/mSzrJ5v3lU58pic7T/n1qPRb640XVrHWbNis1vIsqkdsHkV0vjrRLi4i1K5s7dwiXJeTc+4kjso9OSfxrI8GwR6mn2ObaOwJ7Hvn2r241IuCtqeDUoSbaqLc+kpvj98PbS2ha6OqNM8SuyxW4IBI5GSazLn9pTwHGv7jSdamPuEXP614F4p8J32kr5NxB5lm5/czjnyiegPtXC31vNazNFIpUjp71rSpUJdNTzqmChTex9TT/tPeHRn7P4Vv3/66XKj+QrNvP2nY1Utb+Dowe3mXZP8AIV8yBvfJ7065mAiC9a3WHpfykqhBdD9Rz0pj/wCq9s0MeaxfGV1d2ugSS2WTLnAAPJHtVN2OizucX8WjGkbmPbI3lHeoGcD1r5d8U6gs0stvC3louVJB6Eda9M8Ra/e2jyLOzeY25SzPw3Xj6814lrkjS3qrbRec24ttXrIf89a5E1OVzujFwiVTb28wUm5kSViSpMWBj6n9KS4EdnbgFVKYLIM88VDp9rrWpXxeNoXZvlMZlGVBGM47Cu58M+F7W3mEmqyxXF1/AoOVArHEYmFHSTPZynI8RmT9xWj3PNUvNQ1u8Wxt/wDWseD0Fdv8JtLkj8RNb3AAkjQkZznIIyBntz/Oulm0CwuEfy9NhgDDAYDaw989qpaHpVz4d8SR3N1eC5sJwV8+Q4eFsfLuI6g5x+PNc6xcK0HGOh6GY8K4nL0qsXzry6Hp09lmMN8uRjPvXkHxz1eeylttLsbl4JG/eytG5U47DIr2Wdvmls47mGS5jjEjRg/MFP3Tj0r50+M8N1L4qMrI58xAF49OtTgqVqi5j53EVJKHunDkNJchnZnZjkknJPvXRWtmfKRslcEFcdM5rCtNwfdkFuQM/wAqvaZfXP21VkwQRyrcDAr2KivscFO1zobeRJrz7RD8pY5YD7ua9Q8ITTT28UaweYrnbtXqSK8stnj3PNCCqcbAVxk9+PY17x8CG06NoLi8Tz7otshQduOW/CuOpDnsjoi9D374feH7fQNDjCpm4nUSXDnrnHC/QV0EzllwOBiqWl3GbUHkgfdJ6GrJVnbPAH8674xUY8qOWeruVi0bEZkwe+afDPbsW8uQMQecDpUwtI2Hzj5scVnrpr27l4JAX9+/1oaYRSsW9kcgJmjUoQeCM8UkeiaTKN0UCK/YnmoJvtDg7dqEdFbkZ+tKftDEqrGKPd07mnJRtsNOd9y4umRqMKqqQOCO1NsLGWPMkjAHJBAPbNJExXPls2e5JzU9s0804VmOwdfepUEtgd+rH3SfONq9uSB1qHHNa+AvFVpYYX55BJ7HrWvKYplGilONx25wCetc54j8ZaLotvdMbmO7ubaJpGtYHDScdsdvxqQudF2NMP3GYnt+VfPWk/HLxD4q8W2uj6ZpcOl2skg3sx8yTZ3yegNe6WEzzaactlnYAHPOaBIu3a/LEM+mKjngjO8MOTJmppxunjTAAHJpb1MyEL/eHSqsV0MzWLNXtlC4AV1YfnVi5txHInHPkMDUt2uEI9efyIqxcruKnB4iNTbcg5+4bzThlw2SG9M1wfiaHdHIm35o2JH0r0CU8jbggk/XOK4jxTdRW+pxRyME88EDd0Y+1c2IjzRDbU4uUZhY8dOaoyJmLH0rRv0aKORf4vaqLfcHruFeK1aR0dCndwjyXxXCay2oQatIdxZFAZcHhV7fSvRLsf6NKPbIzXEeJbeRtPjfO4ZfDA8cAdfXAraiceIKF5q8d8CstwIJk4cAk5/KsHUdQWyjQr5MyNnAGRUUGnfaZpJFvIo4iu3nO7NZdxoOqiTzHCmDcQG3dAP4sV3xpI5rI6FtfI0uOzWWQhsBU9BXT/DCHVvFHiK30dLyBFhjLsZZNoVAeenU815PvvYbl/tCujKp2fLgNj/61dH4A1u50PxPZ60s7I1tIJCAcEjuDVSpJJm9JK65tj6d8ReE9O0HS4Z7eW4nMkgUOygKFP61Y+2RyLpV1dxB4oV8hpGOWZiCFX6f415d4n+Lfi3x/q5sfCekJa6fGqJKkuG4Vs7i3QZ9q9NbQ7ptFWSVvncJIkan7rZ61zRUlJnr1YU6bg4FPUNdnSyv4rdbSJZSE8sAAng9h29/pXK22s/2eyws0jeaQoRUJzXZ2eg2F+91qKrFHd7fIkk3Y2DuPzxWNPp+n6bP+7WJsHiQHO786yktLvc9inODhdGP4otX/s+aTeVZfmyOxrnNMsvF/jTwpeWOookUC2jJZPNITJOxlRyxz2wBUvxP8UR2elzW9u26eQEZH8PvWz8KPGOly6Pa6TFIYp4LYb3n43txnb6VvhNE2eXmE72PW/ApNjYpYbQhWNDjvwADXdQNtgznP4V534ZZdR1mKWzlDBAfNXPQV6CJFdcIQSo+92+tdVJyep49FycvIifLblHDE1EkRUBWzkdKe7qpTdgH+dMnk8tlUEH6c1o7I6xz/KB+8ZF6mqV6yQyhmUiNhjjufepoFV4/OuCcg4C54xUWpsr2jgKuU5x39qknY5DXLiS3leT7pRSwz1A9M1Z0e50/WvCKthVZkIIJ5GOoP4il8RQQ3UkUkwEcb4ErKM/Ue9cP4vhfwksqogaxuhsUliuW9/T1OPaktEzqo04ztG+p5ZpvxU/4Rae9tLXTIbv/AEyTILkZXJwQf6V2/hj43eHNSlSDU7e40t24Dv8APHn6jkflXgGvQbtTlnhifbKxJPl7Vz3AFZxJ5QLlh1FcNSlGW+57c+HcJiYc0tH3Pt7T7q1vrVLqzuI7iBxlZI2DA1ZVK+Rvhz4s1zwxdLcadc7oHOJLaU5jb8Ox96+ofAviSz8VaGmoWoKODsnhJ5jcdvp3FefVpODPkM34fr5evabwfX/M3kWi6QG2kG3OVp8YonXMTfh/Os7HgrVni3x48Nyadrdl44sIC6oyrfqozx0DY+nH4V4x4uM8cK6hbzPHIGKtJE5XehOQcjqK+p/i74gs/D/hC5kmjSaa4UxwROMhiepI7gCvmfRvCmsa5aOVnkgsA7YQn5dx649BjrXZQrqCvPZH1WXYHE1sOqyWi/Eb8G/EU8fiNrG+vC8F0Qg8x8kP2Iz69K+iba3jgtSFHJGSfevJvhz8JgNUtdZIbyYsSR7/AOL0YfXqK9vhsiU2qp54Oe1LE8k5KUT18MqkItTOQ/sNmXdEFxIMSIwyG96wT8NLeS+a7tnltZeqrC3GffPavVJ7S3tbbz766t7WFR95m5/D1rhvE/iXzS1rpPmQw9Gmfh3+g7D9a5nP2a0Z7OAyqvmE1GMdO5g6ul9pUP2HVr2xvMDiGIFpAD6gdK5zUfDmia1boLq2msHk4jYYbB/pWimNzbfvkHcx5NdZbWdnHYRhlGUUEn1OKSxU463PrZcK4GlTUa122fP3jLwRqGgqbqF0u7LPMsfVfqO1cZcPlulfUOsxWj2nlbBIrgqwI4I9DXz14v0mKw124jtz+43koPQelezgMb7b3ZbnxHEfD0cuiq1F+49D9MnbAJJ4rlvHN/FBpIaZkEe0up37efrTviJDfXWhNBY3S25DeY7MSA4XqhI6Z/pXy54r8ZajeSSadcXLxwrKQka8IOxI9M4zXTOdtj5mnHmDxxcRzP8AaFuFeNyTjOODXluv37+T9mgjV23nlRg+w+lXfFerzx6h5Ny4lQLiPHZcd65uyh/tDWreJcrG0qpyepJrO3KnI7Kf7ycafc9m+GXh230zRYJJ4ke5mAmkJHQn7oHsK6qbTbFlMaRqku07SOCPeorFkt7UNgrkDg9gOgplvP5909yjfIg+b0r4LEVp1Kkptn7RhMPHD0I04bJFa6lW2uTay75H25U7cbh61Q3TS3gbb/o64x/tep/lUGsSyXUr3EW4TQt+6IPb/wCvzUFvq7lo4pbMjOcsjY/Q12UajaPUpTUlyyJ/HdnrEg0vXNDuHgvbcuqBm+V0JztzjkZ4wc1yPjDxVFqVp5PiDw7NaTkZW4gbOHHdf8M17RoWkr4o8GiWwmije1Mqh5EfB2/Ntz93J5rg5LdIbkwXUKvbTtyrL9x/UfWvcWJlSUXJXR8DDhzCZhKrCjLlnFu54TKk87O8MZITPRMFh64qGGaTzlyeB3Ne06poYhkeS3URsoOGThiD2/KvLfE+mRWF5/oDEwOqscr9xu616OGxka6Z85nfDlXLXHlfMn1LVrdSTTZbavrtXAAr2r4YTw/aLe6imWMvIFWXAKtjjGO3r714LYSgxwnzNhXg554r0zwBrB0+8huGjZbcHzEjLZC9ieO9azVj5+D6M+vPD9yXgGJC6HgMTnd710VsxPygk98Vw/hrUY7iG3eFkeNlDAg9Riuw066Z87QMd810w1VzCa1NE/Iu6TgdxRFslyY1OB3Pepo3WSPDKPwp67ARtxVNO+hneyKUkP7wH07VN5QIGR+FWH29duSPeiJw3G3GSe1OyuPndiKJLdXAO3cCBz1qfAU/KAPwqC4s4pjuLMp6j1zUvyIiruxgU7JENsWdsRn1xUR+6D17YqO9lxDxg8ioxIdgHuOM1LlqBzHj+41ODQ9SbR32ah9kl8ncMjeFJBAr4x8MeJ7nSJLjVo3D3iKPMMwLLJub5g315r7j1GH7RfiQKD5cZYKTwc18ZfHHwRJ4O8SXc8MitpeqP5sHOCnzZdPQ4z+VTUV4gtzu/hePCuueIU12wim0+5jG6e3Hzxbm7g9R/wDXr6O0mBVjttpyv3s4718k/BK6S2uJIYMOs93Cob1TdjB98Yr6504lCsZOf3ZC1S13GloW9u64MgPYVJKfnc/jTEY5bPHGagvmZAcHkitBXJZQCR0Iwc0+6PT2TFV7uQLAvqSBTZJtyH3B71LYrmdIuZOPZhiuH+Iulx3sVlclsfZpDJ6cjJH613DdN2QMfez2FYfiO3SfTbmPnK5PHXBHY9qzknyh1Pn/AMReI7u01sNHNG8U2DJA+P3bLwTntkgVp6NrNnq1uZLVsMuN6E8qf8968n+I+tu/jG9t/sqxKrBTkHIx1qLwfrclhr8ZMjiItscKc7h3yPT3rlr4aMo3W5SlqeseKZLmOwka3dQx6g9MYrzyz1ZzJJpd1IqLK37uR/uxv2/A9K9Pudl7Zt9lmjlWSMFWByCCBXm3ibwrMJ1mbecZP7sE4A964aFtmYVYvm7lTUoGsYJ0mjVdhzuHII9iOOTVXS7yOWJlV9yY69cD6e3tUVtcSmJ1i80oByZFwJF9CD1rB16RdLuhPYZWOePfHkj5R0Kn6Gu6CezMYxOlg12DTkvzNa2t3NcqEhZkG6AAgkj6jIqle3Gm380YFutjEiBQY13kZHJPrzXO2TXGpRXF15JAt1HmMOgycD8avC6SCJGtwBKG2lcghjWji76m3NLlPUPhmsOhapK8mrWclpIuwCLIBYcg/Nzjn869kufGdtF4fkaFTI8SAoIvm3n05r5f/s/UmiaSR1hTbt8sHmPccnj869n8GwCz0aBUQ3W5c7pCcZx941yVbwleJvQvOVmRaHpfji6utX8WwTJaaY7BprSXLCQqo6ehxjJro9OsbjxBYQ3GnrgzIGLE5Cev1r17w7Bp+n6Xpnhi5iD3FzaPPMmAQBgFi3pktxVbTNB0nwvoaWlgQLWJn+ZjyMsTjP44ronheazZ2U8RyJpHhvjzwdYaXpYSVWnvbhtokYZ59hXNfD3QjL4zS3kiQRW8ZkZ92eei59O/5V1fxd12NtQl1H7Uq2tqhiiXH3nPXA7/AP1q8Ii8YanZ3MxsJJVuJmy7u2Pp8o69e9GGw0qtXlhshVqloXe7PqOTWG0OYw6TeRK0xCSkYJxnt6V6joVwbrTICpAXAyw65r4G0vxN4jh1W3uptSlZBMGcthgBuycD86+6vh3dWt1oSXtvfJc20qqYWVSF6dq76+EnQ1kcKbk0bMquz84z60MqSYLYBBP508zGQ/KNoXqR3p9qUUH5dxY/M1cyVzoGg+QFURhh6Ac1l6y7QoskZCLK2Ccdvatt4o/m2vk4Gc1j69/qjuxsU5I61PK7CRwOqXX2rxZa6fDNIkbOpcqQQB3HX2q38fY7RvCBWadIU3phu2cjt34rkvE+oSR+MI7+CyRWgYMBCeGA68dzWN8efE9nr3hGRbe6WJrfbMqPnc4BxwB78jPFTdKB3UqLlUi0eM+Kbxn1G63SxssRKxCJ9yE4GSp98VhaesLlmdtzNz7iqnnPLDkk7mJKqOwPWoDIEKEMwb2rmcbs+3p140oxVtEaUBaIswBPUL7e9elfBHxU+i+NYLeZwLPUwlvMCeFfOFb65IH415Qt0VK/Oytnv0q/o1032yNG4dHEiOD3BzWM6d0GK9ni6E8O/tL8T7mReBSXTLHbSSOwVFXLEngDuap+H9Qj1XRLLUofuXMKyfQkcj881zHxd1xtP0VNKtmP2m/O047IOv59PzrzGmfkODy+eIxawyWt/wAjzXx3dXPjvx1Ha2rH7FEcIeoVAfvfjz+ldtqvhvy9CbSrePyIDbgSSL3XsgPqSOfak+G3h640JJLi+h8u8uHCYbB2J/8Aq5rotXnVbaVWh223lytgsSMAYzSqYfnSu9j9MrVo0oxoUfhgrfPuWbC502HTUm+1QJCihSS4AXA6Vgat4xT54dKhAC8G5mHA/wB1e/41w3he1+1+FfEWqTbWnxiInkIVAOR789a2/hn4fi8ReHriTUmuTOkxCyQsBxgduhqa+Ls5R7HoZdgMLCi8TX1s9jF1DUprq6Mk08tzP/edshB7DoKoTtsHPJ9+pNdB4o8P2WgyCL7ReMCpbcYwecZwa4me9WQhl4j65J5NQqcmlN7M+4ynMcHiYuOH6GzpMRkYOw4LV0Sfv8xq3yjqa5zTLpXtlMfPG0EVt2EjKu38/SlMeJm6kr9itrmFAA7CvEPG0LKLiY9rgn8GH+Ir2vW5CwyCMdsV4/8AEQqLdlJxvcfnzXXlbftT5PjBJ4CN+5+g12izQvG6hgR0IyDXzj8fvBuh2KtqEF8ltqFy3FqGGGPc+o/+vX0gea8g+L3wq1Txf4hg1G31WKFFj2BWTlR9R1r6CSuflsHZ6nyVrsTyApMB58JAIxyw9c1W8OR+T4p0jzeFa4UsPTmvqH4h/ByTUNNtLga1FCYYhHcyTRhRhF5fI+lfNOrWJ0rXoYYZfOEV58kij5WAbAI+tZVF+7a8jvwFSLxEJLuvzPZr2RnMnZT92mySrZaKx4DSNxUER3q27qW4571T8RTM00Vkh4UAH696/PlD3rM/dlblRHYsWt5p3JG9sKPYU/y4rqLyWfyiOVf0/wDrVLdqlvp53YAAzWfax/bCBE5XJ61sm37yJk7M9a+Dt0mm6PcafK9vLDFcxzZF0ycHhvlHXrmuP8aafPFrN5DIo8vzWK7Pmxk5Hvmuj+EVsbe+vLFvtLNPaNtWHaCxHOSW6VW8eSC310bllBnhSTEjhjnoenSvWqVZSwcZLofLYGq8NndSP86ucTb6tHK6pNFtK/IWJwSPcVT1vwnFqmg6r5Lv9sQiWNUh3b1xj73Yf41o6rZ2t5uDDypf4inBNX/hvbx6f4lt45LiWWObMLhiSDnpwPcCs8Hi0po9jPYqthJaarU8G1HQ9T8P3407WbV7a4KLKULAko3Q8fSug8O3sVvqKi8E89ncFRJsP7zHetr426abHxjcSvksZWU7uuD8wH64rC8I6hJBr8Mlrbr50YYKJenTnA719RTqKpC5+PYrDuhUs3vZ/efVPg66tRY2v2MIIlTCKp+6McA++K7TS77bH1xlq8f+HmovdWH23yTAWIUjsWGQSPavRtKmYpH3PFb05aHJOJ3lvc4xHnnH51ZSYg7f1rLhPOR7HNX0xjd0BOc1omzBos+cRHubpUNpeJcBjDJnYdrH3qD5mnOZMp2FSzOsNu20AZ9BVb6i1sWTdBV+Ukjvmq73O88kfSq0p2Wg7EjNVImPmhs9qlyA07h8wD2IpIOYix5J6VXnf9zj3FXooglqDuI4zii15AVbpRsY9CwxXhH7WWkNc/DJNRRSXsbtWbA/hb5T+uK92uJA+4scAdMVzPxC0eDxH4L1XRpkUrc2zop77gMr+OQKHYluyPjz4TamsHiGB28uONdq9fvMCDn81FfbGnTeYyS7+DGpGD371+fvhWeSz8RLbzRkhJDGQRyDkD8DX3T4bnlkW2lVwY/saBgOfnx/hT6jWqOrt2zKy+y/yqlqMx+0kei8fnUtqzC8RT1KjP1wKiv4ibo+4rXyAS+mLwpg/dOaWUny0xnO0nH41VyCJI+pKnFXpU4Qf7GayaEzPviPsjNuABQ559O1c74g1CC2t0uJJFW3mgIJJ7nGK0/HQkh8CXl3EvzxLvAB64bmvnL4heNL3U/Cr28XEsEsa4X+9uYr+gP5VU48sOYqMbo8y+LcTQeKZY7guJg5KPj74J65rnoLmOCGQW5O+QYdienPT8iaf4s1e41rVba81C4EkmwAheqgVL4e0Vb4XDzuy7X2onTd7k+lCimTfU6bS9R1vS7cLGJUjSNcZP8AC3TI7deKtSeItSEBgmvPMjYFVY9Mmud1iRrWe104zlynyMxPO3PANTx6Nql1Zme1dbkKCTFnDYHJIrmrUo3ukYTTvoR3d9cxzmHzgyKASMAdv5Vi3W+90lyzF5LObP1jf/Aj9aSeO6y8skTKMAdc1QttRmsrsSKoYYKujDhlPUGnHyJprU9X+D3wzk1zQZvEeoXSQWgEkcEa8tJIF4Y/7IP54NeZ65BPpPiO4gnRGnhkIJB+Vj2Ir2v4Z+NNNs/hFf2SI0Yt5WK7jlk3c4z3HJ/KvKY5LPV9YuLy4Rpnlkyox+Qrnpzm6slLY6KiUYqxJ4YkvtU1BZJp3UhtzE5NfQ/grw3q2o2dlpdjMf7RlkSS4klB/cQbs4x2JA/l61xfgnw0+mxWsdtYm51m+cCwtMcEf329FHWvqb4b+GofCujtBNeLfarM3mXs+RkuR90eigdK9OrTp6Rj03Kp+6r9WXn0iGPUr3ULWNvtlyixyzyk4RVH3VHYd8V558RdWgsbdlkugmlWRLzO5x58v933A649cD1ruvHPiC10fTZXnlVCqbiu7BweAM+54r5N+O154zvdN06PUIIYbRwzSCB8qrEnAP4YokpTkord6GkI2uzqINX8I6s6+JPEc9tbadASbK1Ay0rA9cdTXiPjia3vNdu9WtbeO2iuZSLeKNNm1SeuPpVFl2QpDv3qAO/SoNWmY3NnGWJEfzde1fT4LLKeDhzN6nNOo5slKBUX07ACvuL4VXluPhp4cUrEGkskCKh46fz/AK18RzKTAijp39K9s/Zu8S+MtU1W30G1jguNNsI9zhgBsUn1/Gs85pOVNW6BTep9NRcI3y7j6Yqa1lk8pVXAHT60yRljAwQSeoFQySNHGxHJ6BBXyux1EzTyecygl2A7dDWL4kkk+xvEw4cEn8qv27SwwmF0BcDJYCqmvTQxWslxNgBULPuPQYqbaajjueeeGtO1HWfE7Wd5Er2dpZmSNmXBMhbAyepwM1498aLLUdM8QyWM11bNC4BQtHjGONv0+tepeCPGTf8ACW3/AJzCO0kj2QScYcgnCj0/+tXlHx61ZdU8VSQKwAhjCnH8Pfr3HNZTasmergqVSVbkseV3arFevHvRlBwCvpj6CqxXKiQHo3Sn3rA3SJzyOeKciku0QO7BrF9z6aMfsdh0ccVyA5G1l4JHenwN5OoR7eQO/pUkCCCDPUsefaqeoMI54zHk57io3Z1VI+ypqTWp9PfDLxONM+D0s0eyWfTpDDHGTwNxyufbk1zmg3GoeJPGVnJqczXEnmb2LdAq84A7DiuM8HnUIdAuLWWTFvdOkrr3LKDt/ma9P+DNl9ovL7UmXPlRiFM/3m6/oK8/lvU0JpZZRy+lXxTj70tvJM9F3S/2ukZ3MqW3mbf9onGf51Q8ZyNa+FNWmOGEdi/1BKnAH410EdonmvOzFWChOe4zmsrxnLZReHb2V5MBivBPXkDFKpI+fiuZnl3w9vof+Ffapb3GEdRIH38YLDPP54r0b4WaZHoHg5FuJy1xdgzOhHCggcflXmU1m/2v+zJcn+0NZRsjo0KoMV6H4pvUjtcxzFFQBQF44/yK8irTvWnZ/Ez1MTUlSwShffU4v4peIbqW5uLe1kVd4EQOPu+tebWkbNBh5C5JP481qeML0mfbE6kBCWI7ms+Dy7C2SSRvmCBgD6kZ/rXtYhKCjT7Hv8I0Y08PzveTudLoCrb2yo+ARzj0rctbgOpXYwHrjrXKeFDJc27yzEktIefauxtAqRZIzjgD1rz57n0dVt3ZmayG8gnGD0rx/wCJjYuoY93zcyEDsDgD+Vew65Jm2JaMgluleVeJfDXizVb+adfD2pyR7iI2Fs2CvYjj0rvyuF6nMfGcZ1LYOEX1Z+gJPyk0TnkfQUyU/KaLn7x+le6z8zexh+L9NudZ8N3mn284haeFlBIB5I4r4y1bwh4jtb6RgguZLOXFykR3sgB5OOu3HOenSvtu9jkk08pGQTwcN0b2rIn0271GwurdxDClxAYXMI2OufRu/frWdRXg0Xg63spxl5/qfPVgqpBLPIBiPn8axrJGvtUeQ8gGtPxJmytzZqfmZzn6DgUvh+3EFgZ2+8wP5V8BP3Wz+g6MuempeRn+LphFpsoBwSAB+dVfC0vlxIZBgnrVbxlMZhHEvG5xUmjrJJFHxg5rbltQRN71DtdE1JdJ8QWWpTeVJbh9jeZkqgPGSB9am+IDQy22kalbyWrrNE8REEDIqsr4xk9cf41zGtXC2mlybickcDNddq8M/wDwrnQri8dpJYmJYG6DqokG75V68/4104bmlhpRPmsypxp5nQrddjjZ5C17nPO0dKsQ3D2k8FxC5R1njw2cY+cd6zw+64LEc8Vp21ol8Ratkhz0H865I+7KLPaxKTpyT7HPfGa4k1KcajJGIZ3uAQFXgtsHJ+uDWD4Q05dQvIguyScMN0iHiM9/f8eld78Q/C019PBp7XeJFKzl+GyCDgH6AgfhXReE/D0Gn6fBZmGF7oDZ5ojAJJ69K+rwU/3Tv3PyzOIx9upR2sjrfCegstqjBleFk2jbwVb1x3rqdNtmt51hkIynXFO8NWcltDGjY8sAcikbVIpL+SNY3Zo2wX2EA/Q9674uyPDd5PQ6yH7gI/uj9KuBtyBeQMVkadexvHjcMY496u283ILZA9AetbxkiXSlbYsPM0K7j0+uPwqN5RIinIJ77exqWbypYScHbxzUEa7nz2zx71UnFLzM3tZj7n/Vhfbmq8CkSirV2OijOc0QW8m3hT+VZvczGMC1ysI+7nJ+gqxM5VgQeOmPWmxW832h5HjYIOB7imyN5jAr0BwfarGQyHC4PPoKxfH11No/w71rUogFubazlmj74cKSD+ddAkJZi2TjrXNfFoGTwHrkA72Ew/8AHDQl1E7W1Pz4h1C5m1U37y7rqWbzGk6FnJyT+dfbfwm1SW4t7O1lZi32NJXY/wB44AH5V8P6Yga4iCnHzA89OPevsj4KzrqM1osWNkUab29dvBX+X505PsEEexqu3VYgB1TH5Cn6icSqy9Mc0khH2gy5BJXC1UmkMksYHvgVbYiBG/e5PGO9azqGfjpsrLC7b2SJuwBrQhk5lDcbYyTQl0AoeJ0STwXdxSjCujL64zXxj4xV7Gzv4PtDR7tRCKyLliFj6f8Ajxr7AmvP7T8DKdu6RmcqPXYScflXx/8AE69iW6V4E81zI+zI+QAtwSO5wuPwqaqbgo9LlxdkzziQRz6yPLyYYI87sYO0d62tKu3j0nco8rezEc54zwKr63Y20uy+sWKSM4iuIsH5GHcH0NSagVSCOMfwrzj+VOOmpCMe5dpL0OxJJfk/jW9pMtxDctHGJZ5CCIo0ySSfp1+lcy7fv8seN2foM17v8APF/hzw3pst1eWq3GpXEzK0vlgmNAOB7A81y4ufJG9iOVyloeVaos8i3IkQQy2+d6HIzzyB9K5ia3kmzJHE+MeleifG3XdN1zXhc2sRjn5DFOM59cVx1ne+aEhWIxKBhjnAIxRQleHNYzkuR6EOjS3MkUtjFJ5UcgBkBbCtj1rtfhda6eviM30ga4gsUMzLxgt2BPpmufstLjuruG0ti0uZedq4ALHH1PavWL3wlplnpt3aWB8h9LtRNMIxzOx6hjW1OMatVQva5pB397se0/s66PPdRar43v491xds1vY5A+VB1K+mTgfhWr8K9F8QaPda74m8TGdJrk7EjlkDM+0n5zjjpgD6ZrrvhdarY/DvQrVV2AWcbMPdhk/zpnxF1A2vhyaVQflePd9C4Fd0mqblTh6Gl3K0mecfEa8094jeXkkjSrJ5jBn+Uv2+XuB0Ga8L8catq9/Dc3t1qLGwA2iMpjca774feGtR1/XtT1LW7iWS3tryWKFH5QuG5J+g6V5z+0LcRReJP7FsrlHhhXMyKvCuT096xhgKn1hWlexssRHkaSPOmn8yZEVWw5AU4x1qHVnUas8ajhVCj+VGmMq38YkIKR5br1NUb+QvqUjsTksK+tlNqmr9zh6m83z+SpOPlbPpmu0+Bmo+KdJ8a+Z4Zsjeb8Q3aEfLsJ6k9v8A61cTPlbe3dOTt6mrGheJNW8PXTXGnSoplwxyudrDOGHoeTU41OdJoqJ95Wrq9sBLLmUgMSSOPw9KcpH2rqxjDAc+vqK4T4T6hp/iHwXpOqm8lnvvKzM0h53AkEfTORXchAsaRmRm5yFIAx618dUhySaOmLurlwR4aSYycAYzu6VzGvA3paxmkZ4W6GP+IZ6Gte7eN7dodwVWBDc8E+9effEHU73w3og1a3jSSOI+W0ZcAHdxuBHI696iTNqcXJ6GVrvgCbTvD97cabO5lgYyxEKNw9vwGa+efFNzcXWoTTvAUMsjNMXHOQfuj6ccV9E+FfGSp4QuLO9Znk2gBmBLMX579RzXzb4ovpZdTvVtZCtlJcu/lEdGzjNc9S1j3cs9r7SzRzspX7buGQAeAewrQ0pY2nlk7LyaoTxlJAM5DjOferXh6aNZ2hkQkycAjqDWUvhPocK0q6jLqyzM8atiPJDDvWr4b0hLm6DzD92hDDd3NW9MsI1JZomuZV5G4cLV82M7Tkqr+YecL0FcU63RH09LLr+/VsbjvHBGEXGAPWvU/gjasvhZ7rP/AB8XpK/ReK43wl8Mda1H7NPrF0traM3zx8+btz0HpXq+l2em+GdOg0+ycpbQv8od8nJPOT9TU0o8urPmc8zGFWm6FN3ZszxyK5+Y/hWXrlrZ31pLb3savAE3EMO4IIP5iuhii+0JuBwc8VyvxPsr628MXk9iR5roI9xcAKGIBbn0HP4VzV7xZ8/QTm1FHnk9wk/xL0m3jACwxPMVXoCQcfoFq/8AEa7+z6dkD5pZQvJ6CuT0KYn4oeaN4hVGSN2/iVU2g5/CrfxRvGeS0t8ZXzMgg9eK5aUOavC57ec4ecKcIW6Hn+sSObwxhRJnbGi465puoC4iZLe6z5yABwDn8Km0GCS68S2PnIVUy+ZlhwQP8ir1/Zpda3dNJcLGRKRtx716GIqXqn0uSU3TUKCW0bm54Wh2afGvrya6uxUJGevPrWBpGI4ljHQDgjpW7G+2EZX8q4ZPU9vEppWMrxDLlViAySa6yLUtdjgjjj1a5RFQKAH6ACuNlZbrWrWA9HlVT9M13RhX6UoTlFe6z8n8RcS4+xpRfdnoPha81qXVZheQSRxk/vPMYkH/AHRXZXLfO+T9KqMVF4uMYkwPxzUty2HfHSvqY6HyT0iSxhWgCn0FNuZo7O0muZD8kUZdj04AzToj8gHtXKfFvVP7N8E3fzbWuMQr+PX9BUV6nJScma4DDPE4inRXVo+dtYkbVvEEzgYV5CcDoBmta8/0axEY9P0qPw5ZfK1zIPvc8+npUfiCUmF+x6CvgKk/aTZ/QsIqnCNNdDk71ftGqwK2SFDN/Suk022WKJOMEgmubtriH+2fLkPCoOfTvVjX/EbW8LR2MIYqvzSscKK65Up1HGEUZyqQpwdRsn8S21xdArF9zp1rb8MWVtqHgECC6uLq+tmkaS2SLiEKMZJ9CPT1ry7/AITm7e3aMwgNnhs9K6f4S+O9M0PUruz1e1nul1RfJ82NsLDnr788ZI9K9fD5fXhBqS0Pis2zvCVGpUp3kmWreTc7N2LdKvTSSR2xdGZSOQQcYNZiuqSFFKthz0PHWpbi+iCRws4BkdU59ScCvJdGTqKyPoamKpKhzTdro9J1K3u5da0maeOQebZ5O9QvAPXA/Dr7V0Xhu133/mFflTpn1rk/AV015YT3E/mEx3EsMO9s/uw3AB/H9K7vR1SJAueWPOK+pw1Nxi7n5ZmFeM5KMdkdHFbST26BG2j6471xfifxVHa69cQW6/LEdjnoSw6nFd1DGkLieadI4l5+Y9OK4LWtOs9U8Q3F8sa7ZHBGB1wOprrrRvFWPOoVPZyvYz0128uGX7Ew80NkKzYzWhaX3iR7VrmaZIJFYgRM/GPrTn8O280ZaNTG4+6V4OafFHeWtzF5ki3k6KAN67Y4V9T/AHjXM6bWtz1qWJp1FynW6Bqupy6eGv8Ay1c4xzhRXT6JdQXL+WGBkBz7H6V5ymtW4uG8qRdkXM9xMuRn0UVf0DxVBeazDaWyS7iy7H2YXGevSrp1WrXMq2GhKLZ6f5FtIxO7LDqAehpw81SV25HY1miaJJvNRiFckEenvV6CYPGdrfT613pps8WUbD5WdG6/SofMiLfvI157471FcTSAhTzioJnCxNJ1wCQPoOlMhuyLU8sSqWLIOOBnvXF/ENzJ4T1UcnNlNn/vg1qS3CMA0uVA5wD09q5jxlePJpGpQocJ9il3cc/cNJyuG58FafgIzM4UjG335r6z/Zq3x+Epb5nx57hEGepA5r5GtFAmX5sivs34AWKr4I0DawKHzJj79qJ6WFE9VaZhKP7qIznI/AD9KpXNzJHfWAU/ekO4Z7YzTbm6Btz5Iy0rFB74OP5mor6FlvrNznZCHLfXbVWbsBramyRaw7djCp+mTxTdSn+zxXHONyEZrJ8Q3gbUOD83lQD82xipPGt0LfTmZRuYRu2PXbTnugZh+HtWhsfCNpcXcm2O1vZPOJ9Dwf518z/FmOHSvF+o2MpbNnMGhbHyvnLJn869m8SMs3wz1FkkkMM7b029QpxXjXxhB1jQdE8QWwzJLG1rc56s8Rxk/hSk1dJg72OA8OSSSLftNJ8hUFS3dt1S6mQI9x6gcHNY2n3hjmCtwufu54z61paq4Nrn5RnGMemKvQVjG6zc9Ca0tOhkhMht7lom+9w+AR6VlDJYHvn1q1ZQ3DRvLlzF0x/e/Gs6iTIb1JWMslwzuMgHG4c80pYIdzcD/OKsLHdiB4ViZYZfmBbjH496yr4TR4ik5x0rNJNmas2eh/DvWLM6jbRSMiuJVIUKSW5Hp3ru/iDr1rp1trNrArG51RIwWB4jXOWH1rwCyuZbd1eCZ4nBzuU4INdFPqF1dRlrqZpXdA2TXdl2FVSum+hop8sWrH3T8L9c+2fDbw/OsgctYxgt7gYP8qPidM03gHV5Ihukjtmkx67fm/pXKfBK5sNJ+Auk6xrN0La1jV8swJ4MhAwO9d7qFna6j4XuZbacT293aMUZejqynBH50VotVXfa5qnoj5D8WeMfEug+LtestM1Se2t7iQTIg5wjqGG30PPWvPNSmnurs3k0zTSudzlzksfWum+KqTtJoOqt8zXWlxhmx1eMmNgfcYFcl9ohWLLA5xzx0r6LCOnybamLbuSW6Rx5O05PO7uax7va18R0+atCOTa5Qtjupz1FUL3adQIb5VY5xVV5JwVu4kdBNtayg+bHyD+VZtyjMhAzkDOas26x7A6sSpH8R4prFQCVb8+ldNSKkgbPoT9mvUtBbwf9nF082uQF8xLkGKNnAGOxB6+vWvd5V25yMtkYPpXyf+y1LHH43v4GPyvbJtB9pAa+t1QyrJIR244r43FK1aR003dHln7QHiC70LwwhsLjy5PMHkuBjnuT+Gf0rmbi9Txt8JDNYXZaaFkWSBhuYyj72R6Z5H1qz+0gjzeFpdtqXRpFDSBuEcHGMeuO/vXk3wwnmsNSZbdndW2b7cjg4bmuK6U7Hu4fCueH9rFbHsnxK8BDSNIs7qxlcu8KC7G85kwvXPtxXzrrNo9rc7ZGYhmLKxOd+elfTXxz8ULN4UMtopkaNQXAbbgYG7nsOcV8uahdLdXRW3eY224+UJWzsH9KyqcrZ15TVqubuULr/VEr8745/wBmtDwn9maRTLjzd+B7VQ1MQ20eAcse3v603QhIrGdTjZycms5K8Ge1Qq+zxsb6nqUe22CQp3O5iK0bXUEguIpNyYjYHr6HOKx7KeO6ijmjb+HNSSx28zZPysO6mvJtZn3tb97T5Y9Ue6W3iGCPRYZt6l/LGcPkA+ma828R+OftF69vbfvpEdVLZ4Unpj1NeYa14kvbeeTT7UloQCOWPU9+KreFVupvEHltKWcuhZSM7uR+VdMqTcW2z8wqYOVGUr9Op9G+EviFDHotr/wkE0dtJLlRMeEYg459OlVfiPrMt1qUMYnEtlHCrAK2VJPOfftXD+OtA1abwEkMOmzvIl1IcKuTt3Ej+dZHgmKRfDvlzyS7gxGGPI59643VhOm23sz0cmo8uLcktEdUJbGcA+UgP0ou4IJFVupX7uTnH0rk/wC0PLkdQG+Uke1WYNXV04fJHas+Xqj7u90rq5sXKQxzxup3SAcH0z2qveeG4LlXlDFJ2GSVPeq1pMZrkHkbea0Y75t/zMCKGmbTqqDTitSh4ctbi3na2muWOc7c9iK3ppjHEyPwVHJHeqaSRLM01Zuq6j5ikJkHpz6UpK5yzxDnKzJNDlafxnpkC5Znmz+hr1drG4H8Brzz4IaNLq/jSTWpFP2TT0O09mkbgD8s17u0EePu9a0lT0PxbjnGRxOOUYv4VY3hE4miOc4cfzq5cYyxHqaVcebH/vimTH7/ANa+lPNloh6E4BFeW/HeSS9udK0dCdp3TSfTOBXqifdry74pbI/EhuJWVAtuqgse2TXl5vJxwzt1PoeEaalmUW+iZxfliCBYYx0HWsXVrZRC8zsWYdMngVqXGo2cbENJg84JBFYviC4YWshU5G09K+NhGSauj9m1S5mePeJPEA07XbiNULOCMY+lc7fa7Pfxuszuqk/cX7tQeIJWvNXuLhs8uc/QcVnurRPh85Bziv0DD4SnCKdtT8azTOsVWqzpqXu3ZeeR/KCqeSMD8qvafDePp/2+Bgr28yKGBAOayWZsA579cV0HhpLG40PWIrg4uBFutjkAZyM5J9q6q7ajoeFS1k7s9K1TTdaEcRiQQySxIZSzDO7byQfSl+HunRH4j6JBNeO85uVx5KiRi3sG4x1/Wm6nrSQ/DnQdZitFmVYzbXXld2U/KWPbIrC+HviDVtQ+Ifh9bK0tp5ReKsVvKm2Nsk8s/XI5I/CvIhhp87fQ9iri4yoqLldnrmiSLZ+NdX0sK6MLu5kMbAZAEgABxwD1PHr7V6LpUo8tZpEbbnpnGa8VF9qcnj/STbWptjLf3sl3AvzIgWUhlVupXk9e9e3WcTRwxK4AypIHp3rs1TucM3HRIJpJNQumLDAHyqpPAAq9otiv2olgOBWfZjbIWbuxNdJo0K53gfe7e1awjdmLdifULOFURkABYjgelY9xYwyyh5YlO3O0966eddxhVuAWqtJaKsnPK9hVySZmmzkrzRo5kbbCp3Dk4qLw7oMi63EyM0YRg2RxwDmuzeNQuQoqC0JiudyLll6e4NRKmm0y41ZWNl1jeJljUjnJ9+opjMy2ghilMcuep606OcNGx2AFuCal2L5YZtvPTsa3WmxlcdPu8kMfnkVfm9/es2e5JVfmWP0yetaDfJ1/nnFYusQs8ZaNQU5Iz60pXEU2WQSOsud2ehPasXxMinw3q9w58t1tJsjoDhD/AErXmOyxjQs5kiIG4nnn3rF8fThfh7r9xJ96PT5sH32GhCbsfBlry/3uMZwO/wBK+0v2fbpYfhDpt1KCWjSdRz2GWFfF1jH5kyRnqzBfevqz4d3w0r4MbmbEdpbyyPz1GHB/Xiqk7WFHY9S8JalDd6dpt7JtAm86QgHO0KAw/Qit7xFPHb2MrbfmbylVgP79eP8Awg8QQ3vgCW4zuW2DIxwcrvVV/wAK9M1O/tNQtYAJSGeLzScYGImrTRFuxVeUT63LD/cEX88/0qj4svhcWEE8XzeaLmFR6naSP/Qahv8AU4LC+Vt4827kjjTccckcD/vkE/jXMeOfE+l6TotrHHfIJrWd/LB6SsEO/wDVj+VQ31FbqYA1EnwNZRuAGu7tgq/Q46dxxXjniKeSX4aOtzujj/t5zEvpmPLAZ9DXXjXo9cvYLc3UFstsjvGC2AGYYzjv1Ncz8RoE1hrXR9CuITY6bEzA7gGuJWP7x1HfsPoKz5lz3Y5arQ8x2bp2+zOZMcjg5FXrq4aaCDcedmK0NJ0s2V2skhBH8RP8qyr4gzlUACr8oFb9NDIfp9q97eJbRuiM/wDE5wo9zXoHhXwylraXUjSLeGIby20rEuPc9a5DwZeWena5Fc38BmiAIKD1PevfNB1TS/EOkyR6bshJTDptGUPTOO9cOLm46IElLQ8oFzJJfiO7O+1lwjKUwEJ6YAHGP5VieJ5NLFgLURqt/DMwZ8MCw9COnBB/Otn4jWdxot41gx37iH83dkvz1I9apQaE3irVIFsplhe4tjId2MGReGH170Qt8VzF07s46C3llk2RxMWGcjHpV1pmAVU3MyJtJ9Mdq7jxD4Zj8O6JBbNcRyXl6czuvWMDqAfckD86xNJsEudTs7C2hMkk0yRIgHJLNjivo8toSlSdbZF9dT6803wRfeJfgR4T0W1migaO3hmfzF7Ec49+TXpWn6THpPhy202OVjDawCIF+pAHU1b05GtNPtrVU2iKJEAHbAArA+KWpyaf4E1SZGMckkJhjYdQ8h2A/m1cEqrk+Xpc3ij47+JZjt/B/h/94N/2u/MSk8+T5vH65rzaWRWPzRjFehfF2dbrxU+k23FppEaabbqewQfO31LbjXCmNZDM3B+bA9q+io0peyXmYt6lOOVFIXdwp+Qnt7Ut55clwmGGQOSD0pTag8twfaoLaMNcAbMjHNSoy5lHoSaKZdcR/dHbGeKYy3M2TFGSo43dqmgt7pV8yLEYU9enNWCtxJbkO6PgZBXg/jXa6OmoM2/gvqw0j4l2fmvgTL5TEeuc19v6VOJ7DepHTANfnpGtzZara6ogJSN1JYexr7W8M6s1z8JH1CGQNM9i5Tnq20ivjsa1zyaO6lSlzRjJWueF/FXxjLqHiDWbeFzJp07+QEBxwjZDj3Jz+GKq/AK1n1L4i2umrExidJHkIGSFCnqe3WuWuFjnKrvUyg43AfeGa9p/ZreysvEBBWLzVjZEkwRkHr1GSa8mg+aep+gZph4YTAvk2sjkvjdpU2jWN/p6XVz9kEyv5bDmQ+p9hXiXntjZGPrjvX0L+1ndLJcwlLkxMQ+DnBcZAIx6Yr56tm2Hjg+tayPn8BUc43vYcIG3h7jIJ6A96BcLFOYY2BBHJHrS3b+YwbJweMk5roPB3hS/8SX8drptsrAHMszA7Ix/tEfyqVqd05qD92VvMs+Hr5Y7ONWkU7Sdwz2rfe4iexkmimBAUj5Tk5rnfG/gnxH4TmE91ZuLZjhLmL5oj+Pb8a5/Tby6jaTyZsNtJKk8NXLPC31R7+F4gUIqm1dbaG59jRTJdzfLGvzHJyTW18JVup9evtWzstIIXMh29e+0emcAVwt9f6hqDJasOdwVUUYyTXunhPRP7H8LadpLKEuL+7jSTjkgHc5+lZYl+xpWe7PMxGLhja0aVNWit/M9Em1CSxGm6dcySPdXdq0jD+EbQN3H1auFubRjfXUsoTY7FlAXAxkgdK0kvbjUfiJcTTc2trYFYR7M+c/oKf4gzbxfbCuImiK59CvP9f0r5irFUq7S6pfea5W+WvFdGcDKDPMw8tVCkgbR2zWZcRMku+IFea14pFFmWyN7e9UpAqnG4E17EFZH38YR2KyarJFIQ69OtW4tVWTG1Wz6VWube3wXkk2596k0yya4IWxCup6uxwKptWOXESpU1z1JJI1YbsmIndgAfnWPqE00rlI1YseMAUn2bUzLdx2wEgtZhHIAecnoQK674SeCn8TTtq2oT7LGCXaVX70rDqvsPWnFLc+fzLN8LhqEqqnoj0L4A+dF4QlhkgZFW4JVyuN+Rz9cGvRg1VrWKK1gSC3iSKKNQqIowABTyxqW3c/D8xxaxeJlWStc61OZ4v8Ae/pUcp4P1qSL/Xp7ZP6VDL/Wvo76Hpz+Er67qsOj6TJfTgsFwFUfxMegrwHxLfT+Idclub5ndgcCMHCqvYYr0n4zXxitLC0VupaUj6cD+deYaape2lm4Bdjya8TMqzlPk6I/V+Cssp0cL9aa96Rk31u89xK0h3DIAHoBz/OsvxDMY7ZCmQSjAsT04rozCwZi3JPpXM+NUP2GKJT8xcjA9K82HvNXPvZpSptHkV9Y/ZpJ7WaPM7hWjIPDZPXFZGpIReElSueQCMcV3GvQRtFHet/rIl8pjnn2riNQaSa7knfJGcA+wr7DC1lVpJs/Bs9y94HFzp9L6fMrzDjoQP8A69WtMkjt5hJJ88anJX14qGIbowDgnljTJMABRW7V1Y8Q9G8Daho1rpMFj4juGGkXhZLkoNzwZBKlV6ZJHWtHQYPDvgfW9W1xtettRW1iMWmxQ4ZpJZEO0svovc+9SeILZYfgfFY/ZrfzraaK4aXysyYfPG7sK8lK4CBV5I/rWEIlcx7f8DtQlk1iz02RVE8mmySbnB3EtKWzz7AdK+hFuP3ELYJ/d4I9+hr5m8KSXOkfFrT7ZWw1pptvDMCwbgxITj6bulfR8QYWsaN95Sckd6znHU3h8Jas0MhCqMkmuq0fIIXsO1YGkKVUOep6Guh0n/WA4zk81pTWgS3L9+376Abgee1TlBIKzNbmMNzb4HDE8flT3v8AbAQAyn1HNNbmaJnXbmq9sg3Snrtqgt9Kspa48wq3K1d0ib7R5rqMDdg5oa1DYuRybGI4waswSrNC27hl4PuKq5HGegODSwbo5CGX5H4JH86OpLJbh1dgq5xjFRFo2BjHI6VYeIZ2bePXNUrmIsoVMncRjHXGetMDPvYSNsZUFWOS2OCa5b40PBb/AAs8Ru7rGHs3UFjgbiMfma637RJc3ctvs/dRgjDDk/SvLf2nNT+y/D5NNjkBmv7lE8vHJReT/SnCPNJJBa58c6a5W6j24Bzxn1r6B0yYx/s/yq8io9xa+WoPcls4/KvENf0K+06RLiSyljt5Bw+PlB+vaukPirzPDGh6F83lwSBpT2J3YH5CiquzFyuOjR6H8Cp5Zvhx4viV8CNFcEHp86f1Br3Hw5OupeDLSR8KzTG1zjBw2C38jXg/wJ8rT/CXi0z3MCQzTRW7LISMLuJYj1PFe3eHJV0L4X2Ed0ySXLtJNHtzyzltuM+xpKStdlKm2zjviFd2VvqtrPcah5NxC7LZqxG1yfl3D3APBrgdc0mxuYg1wZJDCuVJY49/zrX8Y+DbrxPrX2/WNdis442XYkfzMqjsOw5qhqMyWssluzeeseVDf3h2NetlsqFaMqb1Z2ewcY+8jzPxbo62d350ExaKUnC5wQMA4P06fhWfb/abNYZpGI8pVeJX7jOcit/xohWCG48lSFYKwfP3Scjnt3zXLXlwZoVP2hCwcqsYzhU6jn0615koODcJdDiqK0jtb+6tfEnh9tRWFbbVbKPdcKBgXMXTzAP7w7+tefSKGdn9WNXNHvpE1K3VmdoDmNkz/A33hTdZtXsbxoNwZfvI46Mp5BrGkvZvlvoEnzLmRnmSSNg6qSM13WnWGuaTp1vrui3qurIHeNG5HtjuKxPC2ky6xfx6fASGkBJb+765q3qFjJo9y9s8zeYvHXHHalWld8pzOSvsV/GviS68QXCSTwJAy/eCj7x9TTNAuI1s3gWWQ3UbedAyNt2dm/MVFcWr3lu5ChGHIb19qiiitdOtCspd7hxyVGQvtXbgcH9Ydtkh85qXl5LcSGS4naRx8q7jk/8A1q9u/ZW+HMl94ns/GWqeU9tAjyW0WckvnAY+mK+dIbmQzqAyhSwydhzX25+zRqNneeG7v7BbvDa2flW67/vMwXc7EepJr3sZV5KHLTWiKjFcx7IVXHQZrzD4338QTRtLkxsmvftEoz/yzgUyn9QK9I8zK5rwD9o7WPs13qLIfns9GZEPcPcSBP5Ka8OirzRq2fNeoXNxquo3d3taS4u52kwBk8kn+tVtS0XVNHiRdRtngE8SzR7h95SeK9I+Ag8P/wDCTyNrF3HayxwgQNNjy25GQT61d/aJ8YeHtfng0XQmFxHaZZ7lfusem1fbj9a+pddxqxpKOhijxm9ULGoXoT1AqnFJ9mZmHzEkD8au3TBvIAOc+tULhX8541Uk5wAOuRRWbhLmXQVi/FexyH96kyHPpkVZnjYwCVenXIPFfQnwb/Z1e/0m21nx1JLb+cm9NPiOHCnkF27fSvS7v4E/DX7E8MemToSNu8XLZHvXPPNKUU4t3KUGz53/AGfPhknjW/utQ1l5I9FtpAhVPvTuRkqD6etfRuo+AW0fREh8JTMlvbqWFjMdyuPQHtV7wd4P0/wPoP8AZOmNI9tHI0qs/Lkk9yOtdXa3CywB89ufavk68k6kmtmeiq9RqKk72PhHxRLCNSvJLKHyR9odthONvPK/ga9S+CzMvg248R4SJdPuGQKSSZCwGR7detZ37TGlWFr47sodPaG1fUQzXCoAOd33iPUknmvS/ht4Zs9O+EVxbW6tvcvKPPwQXIwT9OK5aMLXZ9LmOYRrYana54p8dNT/ALblsLyaF4pIVYJt5RgTyQfyryaRueAa6PxetzHq9zp7nfDDIxVs9PUVj6ZYSXl8lujKilhudvuqM9TQ9yMNT9xKCDw/ol94g12y0ixTdPdyiNPQZ7/h1/Cvuv4b+C9J8I+G7fSdPhTdGo86Qj5pn7sTXD/Bn4U+G/C1zb66dQk1S9MfyTDHkrkclcflmvZAgV93GCM1unZHh42fNUsjm/FulwXVi9vLBHNBIuJI2XII+lfMHxF+FVxbyy6t4Zty1uXYTWgOWi919R7dq+rdSuw0u0KD25Paud1KzjRpV5CyDkCsXImjXnRkmj5X+FXhxtS8VJNPCSbEBm3DrIThAfx5/CvXNXVo9fkkK4i0fTzIB6yScD9K6hrG1g1nzLe3ijeQebIyoAWwMLn16muO8V3L/wBs+JoQeq2yY/Cvn6tV1cYo9EfTYar7RTqRVtClbqbTxMRJMQ9zpdmXT+6Sef0H610PjdhH4DdNqtJMVRAR3Y/4Vk6xbiP4jTqRkLZWqgemFIrf8WRxtc+H9PcbgbgSsv8Asoua8nHWliIHTg4uFePkrnG+J9LtLWC3s4beMNa24Ejgcu+Bkk/XNec3qTtfiGN2wWVRg+teteIbC6YXk4CmNwAuT3NeaWQkbVzD9mMk5lxEB6ivawmmGc33NcDia1bGzXNokyf4j2/2PT7WDYE3HIwMZwKt+CAYNOtPVxk5+v8A9em/EyG4j/s63viDOsBZsepNaWhweVpumMTt3Aocj/ZFZ3vRS8zz8w5/qqlJ3u2Q6b+58X6/bj7r+U4/L/69eq/ASHyfh+jdDJdzN/49j+leZeSIvHeoEjImsYpD9QQP6V6r8FV2/D+2X0uJ/wD0YapWs/RHy2dyvR+47fIo3VHSkipPkTsof9ePZT/Kon7DHepIf9af+uZqJjyPrX0llY+im/dPJfjHcef4ljtlY4iiRfpnmuXmjhigWPnaBgc1s+N43vPGl5JhmVJuAOScDGK5/XPOi2q0ZiJ5w4I4r5vE3lUlI/c8ijClgqNK+tkZGo3S26O24iuPuLia81BTliFPGa3vEPzRqv3ieT6Vj2qkRZHXNc8dD6FJGVqUdvIRazQ+dKzDEadT9TXNeM9HjsbK3kchZHJ+VPuoM9K7W93RYmEfzBuAByTXP+O7WS6jGJDI8CbnUfdj7/8A1vevSwVVqaSeh8XxPg4TpSm0nLoed5Od3I6YFT2ux5SrckjjjpVdy2eRjkVb0+PdfxBSMFu3avoKj9y6PyahScqyg+57PdWtzrHgmSxR0j822GPn2gmMbhn1PB/OvH9Nt1uNVsoHVtss0cfA7bgD1/GvYdCvJLfw/wDaVOBC25TjsOv6VX8KeFJNK1+28TatpkV3penK8rmYERTO4Jjxxk/MVPFeVgsZKXNGb6n1Gc5DCg4yoqya/EwvCs19rHx8tmltUt3utQWOWBI8ARjAIx2+Vea+prtViuJIkzszxz0r51/Z+tftXxvgkvoyk1vbzSAZyN+OMH6Gvoqb95eMe+a7r3PnXT9nJxNS1XbGg7Yrd0nAcdcdaxYUAVOlbmnD9K2Rk0VfEDF72DaeEBJ/OnxDK56iquuybNWhbGAFGT261YX5SQOV7UkYsgvFUbiMAVpeFo1/s6QsuSXJ57Cqc4XyjI4G1R09TV7wyxawLk5YsfyqkPuPuFKShkHBOCKem24VY2YgBh0p1wVK8HJ9hVG78yNRL5nl7Tke/tSdxX6G9JncylexwcVAFHmS7hgY+96elS21x5lvEysGVl9OtOmG1TtODj1/nVAzM1/ULDS9Iub+8lSGOBTJIx4AAHJzXx5r/jCPx742ub2aXNvCfLt4M42J6j69TXaftZ+OJ77/AIo3SZ8Inz37r/ERjEf9T+FfONtcGznS4gl8qdDwVPU1ryvlbWjKpSUZps9h8RyaraeGb2G30+LVLZ0KjPLIPUjvivFWkZIYd3Gxzjn3r0Xwt43HmG1vpktpxwCT8j/4Vv6xoui63Zlp9NgFxKrCOaFwuGxwfQjNedTm6V4yR6NamsRaUGcZpssy3N6qkhXmjfaOhLYOa9J1vx9fapHDZ3mI4bYARrGhbeMYHI6V5vf2t7pt3dWt4AlykUG4qc5woGc/QV2ugW9vdaaj4+YqDmvfwuFhiqCiznp3jLzRa07VrW8w0UySY6hxyp+hNZ+t6jb3d35EdxEZGXaQhB6dM46Vz94qQ3V2IQpMcuRkdeatXdvbpKlxGqo5AJZR0PalhcsVCrzxlsbyxDlGzQ3U7VLi1khdCTghhyf846155eQmG8ki5O1guCcmvSnvVkg86FfmY7ZD7+tcl4k0tpQ91CrL/fX+97j+tXmNCz9pH5nHWhdHNSuvm4AKYPTPIFaNuftEli8rK8UbYaPPKqDu59jmsySOPflAcBeee/qKktJWjL8bgwxjtXlSirXOVuyZ1kPiSa38STarbwxD7SNkybRhlyM4/ungcivVfCXg/RPGMsGtTPLNAWIaLPUjsT1rwUsqOrRgZPUZr0L4J+Om8N+KYLO7lC6XdSBZN3SNuzf0qYUJVHz9iI9nsfUN78P9D1LwsmljTYYYIsERRAJkemQOvvXyZ8SPDk/hvxjeabMjhARJbk/xRnpz68Y+tfcFncRvZJKsgKMoII5zXmvxB8DWfjbxpoTzKghiuQ9xgclF+Yj6HGK9DCYr2Da6Gjguh5F4L+Aviu9t7XXNSja0s7iAT24jXzHVj93enUDv616Hp0PiL4W/CrVvLnSO9m1RfLmjXzFCFeuP4emOa+jIW2xBVACgDbioLmys7yNo722imRiDsdQQSOhrWeOlNcstriULGZ4U1C7v/DWn3l9EIrqe3R5VB4DEc14L+0xa3Eov/IhlmlvJ7WGNYkLErGGZs47ZYV9ICGBE2qOAOBWJqWgaXdTvI63MbyHLtDOyZOMZ4rlpVFCrzWLadrHwt/YGtsGX+yb8nHT7O/8AhVq08B+L5oRNB4b1Jgq4/wBQV7+9fd+m6RptpaokcLsMfelcux/E1HeaVo8rFpNOt3Pqy17Es6fSJHsvM+C7rwL4xjlDSeHNRAjJYDyTk/Sut/Zr8G3OqfF7TTremzra2fmXjrPEQrMgyvXr8xBx7V9ZXmlaOEUDTbbGem2uVnNj4evtR1HTdOVL77DKsCK5Cu4XKrjOMnGK5J5lKp7trXKVPzNL4l/F7wn4NlexvNSRr8Lu8hOW9s+leBa3+0F4tu9TabTrWyhsTkKpbeSccEnt9K8c8S6jdaxrNxf6gpkuZZGaRnHOfSs6z329wxjBCN+X5V0UcFSTTnqS6j2R7fpHx88TR3ym+NncwE4eMHa34GvX/wDhZWkweBX8QxyhkbCxx5+YyHgJj1zXyz4M8F3Hie/lu/OWy02BC09ww+VT149aqaTNbw+K7bT21EXGnQ36M0uSEcKfvY+lcOYxwri4w0aOrC06k5Wtc7bxpJM3jqxvtbkWR7rdJP5gBKj5SFBP3evau9s/iBp9v8OtS0db+CWVpPLgQA7vLPOST6V5D8RfFEXiTxI8llCVtIjthYj5mGAC3tnHSuf3lE3HgZ6V8/KbWkT7LA5dSqUl7boXbm3up5bppZGcbsqD0I9fr0qjBNJbRfuuWJ5INaVhqELRmKckLj5T2z2rPuWdcrbxh1c7uKxUpN2Z7s6FGjTjKi/8z3D9mbxpdw64PD99OPsdyjNGjnhZfb6jPFfSjEeUwUcYyPavz80m/vLG+hljke2lRw6OOoIOQa+w/hD46h8YeFhNIPLvrf8AdXC47/3h7HrXTTdlys+TzrD80liIejOhkVvtJbcS3QZ9Ko69kKu0/MfStCQs75GcVDf+THCSwDSEcUpaRZ89qcpMCt0ducqEQn0ya4DxWgXxxq0JyfNuLXA9ckV6FNtW/cd5JVz9BXITwrdfFWRGG4efbk/8BQn+lfJ0an+1v0Z9Zlq/dzXkVr4/aPirqHPCyQw/iEzj9au6ncLe/EyS3Vspp9oU/wCBEjP86yvA4+1/EHU7mb5z/aMrkk9lzxUHgGd9Q8X67fucs5zn0y5rKrG9Vy7I9anS5PaT7RX4m94jdvsXlR/eLbseorhfh5Ctx4ygjkjD7RIxGPY12/i51itEk2/M0hT5ewA6/nmuO8A3Udh4iF8+Ch3ICOuSa9SCawaS3OHKIuSxElvylL4qwrJ4qnU5HlxogHbp/ia1Z7SSDQbH5SAlyF3e23/61Y3jS4/tDxfdyD5lMwjHPuBXa6ypj8Io+CVinjZgPQt/9esY6KEWZ5olHAUl1szEv1VfFmm3Cj5bmylhJPcrgiu++CchbwPtz9y9uFH03/8A164rxJGsV94fnUfJ9rMR/wCBqRXZfBfMfhCVW4P9oXH/AKFWtLWNz5DNVfBqT8jut2D9aKZnkc07PvmmfJnaQ8PIf+mdQty6/WpLf/lqfRB/Oq1yzBTtHzYr6N7H0bjdpGDbLpthf3ciqr3Ushkd8ZJyeg9q4T4nXEmr50+GIGZGDK2PuirerXd5Z+PbeCaeMRzI3ybNp6EjJ79Kj1xY5NXW5hKsJEBJzxxxXFV1i0kfXUZ1ISjNPVHkF5bXME0kNyrLIhwQar2seQy470vizxKi+Ob9Xw9qGWFgOxUYJH45q1FNYtGJoZkZWGRg14tWDhLbQ/WMvxar0IylvYz9TX99bW46ySDOewFU/F1qtv4duEj2gM4XCjGT1JNTS3Cya9AznCRqefQnpTtfxc20cHONpc+5J4/QVCk4Tj2OXHwjVUonkerWhgVHI5OVI96h0xtt2je3X3ruPGemx/Y52RB+7Te3tjFcPpy77iNB3I/KvpsNXVai2fk+Z4B4PMIKPWx7tYWi/wDCDjaoLNbMxPvXP3Wo6pcXelW1zqNzLAh2rGznaADxx36d66TRt48GpHKMMISPrXK6iGj1vTV4+9n/AMer5mhUanNLzP0yrQhOnByjtY9N+A2k2z+N9Z1Jo8S29oFQ+nQGvUYxvnz1yeK86+Bfyarr53ctCfr98CvSNOUtJ83DBq9/Atukrn5nn8Yxx0lE1oevStrTFznGQfasmPG4YxkVr2Z2xkgcmvRPBm2YfiA/8TYEjA2jBPTvVyJsxxn1XHPtVDXyWvs5HBAyfpVi3f8AdQ9ehpLcyiTalxbqnU43GtTw1xpysMk5PJ7Vl3rb5ymNw6bfwrY0baluqkYBHX0qgtox7x/Odp+U9c1W1C38yNSzHGf0q8+zJQAk55qC7bbAcgn2oEc3NrF9YXxht5B5SgEqVyK0Na8RQvpe61YrcyADZj7vv9KwbmMy30u3P38fhVO6U7ic9eMH09KhN3BM+ff2tdU02b4nR6TpdnBbmztla9kiXaZpnXcd3rgY/OvFIIw91Gu0Y3DOeldF491B9W8eeJdWlYsZr6XBPpvIH6CsKxWRryLywS28YxwetbSb5dzPqLqUA/tGRDnapG7tj6CrkV/eaakCWN7KoV2YYPGMjHFMvIkkv5lcqjFmPGck+mO1VZ2RnYgkBcKo7VCSktS+ZxejO31u4Euk6FqbPI811aOk7MeWdJW/oRW/4OuiukPngICeDXH3lwW8F6JkDbDPcx7h6ko2P1rd8LSAaPK+ARg85r1MmbUGn0udSepHbMPOmkkG4OScZ9asJb3E2Iyyqh4I7sBRpqMxDYBB/GoNTkmgigd2Mf7/AJ9cd69S6hFzewdCnqszaNPHOUDRsdrLu6r/AI1blmju7VJIs+R/yzI9ay5b1dcsGZiA6ZDKeo9xWV4cvhbXr2M8x+zlvlbPCtmsvbRlZdGTza2K+u6W1q3nrzG5Of8AZPpWfEsYT584I612PjKRF09IcoexI6HvXFzqyYTOR16cV41aiqdXlb0OSstSTy/3ZXcxXsc1HF8uVPbkYNKrbV9R/Kl3DZ2zXoRhSpq6M9T6P+A3xP8AtWhHw5qtx/pdqn7iRj9+P0z6iunu/Fsl20smj3iI8TFRN1Cv6e9fIsZYyB0dkP8AeU4NdH4Y1e80qeANcTNa+aGZFb174rxMTdtuBrGZ9Ex/HPxL4NubW18WabbahazZCT2jbX/FTXrnhX4n+FPFFuJNL1ENIgzLCwIeP6ivin4jeIRr99BDBnyIx8vm4yrd+fyr2b9kLQVn03XNWkTIZ0gQn2BJ/mKvD05SpOUi3LU+kDr2n7GY3KYA5PpWNcfEDwbayst1rtlG6gMVMnOD0qt4itYdP8J6pcbAWW2kbJ9dpr48+JzQ/wDCeXsa4CRFI8DsFQDH5114TCOvK1wlOx9kt8T/AARJEXj8RWWxBz8/SqcvxW8CMgf/AISKyxnH3+tfEIzuy20b8nGKr34UWy7VG4tzxXpSyfljfmIVU+2m+JfgidGePxFY7QcZMgHNcj4k+IfgO4DM/iC2O0/wNk5FfItwFW1AAGc5qpEBvAArhqYDldrgqp9Q6z4z+EmpRFdQGn3EnJMn2fDH1OQMk81hG2+Ecmm3Wo2drHdLbIXZBKw7ZA6188Hh8dMGtfQLyC00fWIpo1kkmjSOHd/C27lh+Gawq0501pJlU2pSSsdz4k8ZtrHgae20zTotI0pLxIYreE/M3yljuPftXn1uCpZ14rduo/svw60pSBm7vJ5vwUBB/WsW0UuoVTjcwAz7mvMqPVn1GBhFQTLETBCG3Y4p91Jnb1waiuIZYJmguI2ikjOGQ8EUXDb7dHU529axtqe1Gv7jSY5W4wOlOiuJIZhtyPpVE3QXiozfHdlV/Gq9m2YvHwhbXUtavNulVo+CfvEmvTP2cPHlh4b8RzWmsFo4NQCoJd3yo46ZHvmvKraCS6aR2zgDOfSo5Yisa/L/AB9a0SilY8vFOpVUpdGfoXFcW8kCzQyLIjDKlTwazrsmRt2MgHnNfL3wo+KGp+HHj0/VLiSbTmwFY/MY/wDEV9FaZrlrrGnpcW8iMjjIZGyGGOoNYVXaDPIrYedKSuihD+9unfOf9IYL9Atc94cjW4+KWrTN923wfx24/qa2dEk86NJh91nlZT7bsVzHhvW9P0zxP4on1CYRb3wjsOMgHj8a+QSbxc+Xoj6jLYP2U/66kHglPIk17Uh0iW8fd7k4FZnweUsNVlPeRBke2TW9pqLa/Bu+vtmJ7qFmdu53OayvgumdKvn7G5A/8dFXF/xH8j15y/2WtLzt9xd+JjSQWEDQnkbycfT/ABrlPhlYw6hr8n2oNJHFCZAN2BuHQ11PxIZI7ZY92SVZufU1gfCY7bvV7jqI7Mn+depthInj5XKUaWIlHyRgW2641oytn/XNIfbaCf6V6DfM0/gJ06N5MT5P4E1wekKWj1K75Ais55M+5BA/nXeSyeV4HkbAYiyT88CsKvxR9UbZ2rUo0+0UZ+sqt1oen3CnPk39s5Pp82D/ADrvPhxbm18NNGwwftlwf/IhrgdOHmeCbmRuDGiyH2ZWB4/KvU9CVVsDtGA0ruPxOf61SlyzcT4XMp3wcV5mj9KcG4pg96M8VVz5k7eD7s3pgfzqFhubb7Gpo+IZceoqLP7zj0r6Sx9DN2OC+IWhvqlubq3XOoWYYoueTx2r598XeJtc0bTrJvsr2/lbsiRi27JJ+bPqc4r6L+LTSLpsItpJYJn3HfC2GOBwPevnTxXE995i3gXyZHZH+bqcDp33Vth6KknzHoSzGcoxjB2tucLrn+j3s028tE0mck5PzDIye9QWuozQv5lvJlTzjsfwo1WKezuZbG7AlA2gMDkHAxkVqaN4fCNHJMwDsu7DHkZ6fpXNUwceW3U9zD8TVaT12L2nTG8UzMpV3dFx/hXTzWoa8kDAfeAA9gKoWXh/UGvYVtpkhjbj5uxHPFXJbTWIWQvKkknzFj24wB+P+IrzamUVaj9xn0OH4xwsmlUTuYXiJc+GtcmK5IVUB9MtXnXhzZ9oKsvzcEH/AD9a9W1WzlHhG9WcIDMCpXOTu69PavM9H02aHXIrdkZd4DAnjg134fA1KNGUJbs8XNM0pYrH068F7qPcoo1i8PiM9fJXbn3rjNfKjxHZheihB+tbV9qUqaLHIGjcRQ/MBwenrXD6nrbXOpxXHlBM7TgHJGBXlUsprwm3LqfRYninBKFk3dHpnwDmlX4ieIFKsEa3kXOSc4kH5V7nZY8/jHFeQ/A+INqd1cggyG2PQdckEn869csFIlBZQPxr2qcbJRPzevW9rVlU7s2Y85U4+tbNvxGT61lW4zj9K14Plh6lciuhmEmctrmBfseOvU9OlWomxHCMnhASar6kfMvZVCK7E4UtU0ZGcc9MenSpT1M0ya/kZJ2298fhW9pgzYr0JI5NYMgSYqzdQoHtmuisAqwhcY+UcGq6D1FKsCCMEcEkmoZ3Xy2ZGVhjp3qxOpZcKME9s9qpXzeXaEhccc/WmSc1GmJZ5CM9cVSvl6FcsP1rRT/U5Izk85rO1OTZbSuoxtUsPwFQhOx8ReIkaHVtSVuGa7lzj2c1V01Q9zCvGC/ORkVJr8jS30zv1MjEn1JOTSaLxfwAkj5x3x+ta1PhYlugnG7W5Gcy4V/nLEblWmTlDkL++DAqCV24weCPWlvYg+oXALBcSN2x+GO1Vh5ext5YOPuAf1qIrQJdToEWQ/D6OQkFU1NxjAzkxDp+X8q2vD3/ACL0jBuCPzrPt/Lb4YXuMF49Vib5T0Bib/61aOhrjw0pDYz14r0Mod3NeZ0pbehd0xN0LY4OPx9qreIfmtYkcE/Mc9eymtLStj2zZ6dM45qrrQT9yGPHz5JB6bGr1MV7uHk0U9jzi2uZICZIyyv2yeMen8v1qWHypCx2+UT1DHIz9ap7cnaM+2emamRXVAu0/PzXgxquCONyaLeq3Lz29vAvPlDkjvWaJCuVzwRg5AP/AOqpmD4JyMjPQ1UbO4Y6VM6jqSuyG7sceOo4x2NPXy/Lx3zWlomiSalffZZJUgLLu3OcA10+s+B7HQ9MjvdQ1HdI/wB1UHyk1nKqlo2No4iRdoAzgdaLeV4yH3d+/QGrzRRzDzmI44IHFQvFDGmQSSenPQ0XRNxbdZbu9aVtzucsxAySa+1v2YNDfTfhFZzSRhZLuZ5j6kZwP5V8sfCSzs11K91a8u4o1soDKI3TO/gjHoP/ANVfc/wugjg+HHh+IKNv2GNunquf613aRopdy43MP4mSbfCFxE2R9qligHOOGkUH9M18R+Jr37f4lv74jb591I+3rxk19nfHW5EWj26IwQR+dckf7kTY/UivmfwD8LtU8Uxi+QqlkZgjyZ+dR347V35YlCLqSdkOocKrBgXZQvQHnqKp3QzHndkbuK3vFmk/2HrN7pLSeYbaZotxGCQOlYVwC0LbeoIr3qklKGhlbUoyH9ye4x36ioE/1gxxk8Vak2rbt8vzHjmqpBDr+FeTUtdBfcjc/vT25qWxh867ERON3fGcVHd/8fPsTUth5n9owiFiJC4C44Oc15uKj7rOnDaTR6h8XdIt9I8MeEbWBeP7PZj6Elsk/ma84tHMcYkPO1g3X0r179o/y4G8MWK8NFpYLLnpkjH9a8gi4jIxn+teHN+8z6rDRvSj6Hu3iPwvp2taNpvieaG1gbykLbFLBlzyXBzkdhz6Vx3xp0u3sLWzfT0sIECDckBBLA8846kd69u+Fdlaa/8ADf8As/UAITEQqrgA5CZx7YJ6e1eEfFcXFpqraM826GA4jBAO1e34056WOKjebcL2Z53HCzRlmFOgtiW6Vu2NmkmP7qnkVK9vGtwmzDbz0rF1j6CnlHuqUilFEkQ2K+GIwRjrVee3/djdIMByMZrTuIovtI5OD1U9vaqNwmETy3DAv930qIy1N8RQUIWa2EdRGOnOK+h/2fbqNvhpc7lUtaXU31GVBrwJVV7Jml+8OlevfAa78vwB4njHHkuH/OPH9Kxr602jx86otU4Nd0eleFNy6HYMed0BbHuWzXkuuSbrnWz/AHr7kfi1exaDH5GlWitxttYx+ma8WkZrmS9xz5t+B+ZavnsFL/a6svI9zJ4e7K/keneK1Fj8GkgHB8mJSPfg1kfBhceHp2wMNctn8hW58XAtv8O/KXpvjT8v/wBVZXwcRv8AhE9w43Tuf5Vz0XelOXeRU3fL5PvIrfEuMFotuD+7YjPqc/41hfD1jDovia4TgpZYB9zmtr4kszeWSp3iJiB6VgeGH+z+A/Ek3QuYogfx5r2G/wDZaaPOymPNRrLzRR09vs/gjXrtl626wqfdmrvHaNfB0gIH/Hlg/wDfFef6632b4XEDG681FV/BRmu3u2CeBpX6ZsgD+KgVhNX5X5mmdu8psr+D99z4SubeRctJbyKcdjtOP6V6N4QuPtPhjTrjqXt0Y/XaM1538NTnSZwRxtbv/smu4+HvHgnSQ3H+jj+ZrSrH99I+DzD/AHJep0IOcUopopQalHzZ3Uf/AB7yf74/lUWf3pHcCnxt+4YAcb/6VjahqC22rJCysR5e7g+9fSuVlqfQTTZy/wAXLh4xCFkMYCYJUZIJJ6D1r5n8XzDSdUMJXzfMRH3OTuB7/rXvHxUvU1K4YCSOIgrgSNgADua+dvik0v2yOYyu6lTt3ZyuD0weR2rrpJchVG6d7GxPEtxp0EwS3nmUGRFVdzqAOp9qu+F7d9QjiuJlIlkJLktjnv7VzPhK6Wa0ADEOBgkeles+BYdO1FBZySRpNyGK8AjPb6U6ivFM3nDS9iH+zZDZmQjMq5cMDyCKva1arJbWNxGMyy7fNyuQoI+9n1J4/CuyutCht4oYYpiob5GcgdD/AJ/lXN+KIIrKK3haQusRZ9qgBpFx0Oen/wBepotxkmYJanBeJvsiLFZWrSO55YOO/rmszULCGOGOQxKHQfKw5OK6bR9NW8vmvLqLG2QDAGD0547Y/nVDWrVQZljJYZ3jIwffiuySbuz1KbW5kKq3Wni32HDptIz1zXN67aldUaFIlSFWwr7D0GAef1rr/D0CvdRQP75z1rn/ABCrTaurPIy2wfJUPztHoD+Nc8k+azZy1pJ1Lo9Y+DUar5YjYBvsxzjvk5/pXq1g29/mA3CvJPhDNEmrRWsZIP2eTAKnIXI9a9bsV2tjjJ5zXIlqY6m1ESpHPTpWrMjPYsiNtZl+U+lZlqMEZOa1jnyAVPbitGwlscrOpW62CQGQH5j7ikt52J+f15JHWoL4k3LtyPnPPpzU1rGuA34YqepCNIM8jJuAGQPpW5GzIqqoHpXOb2aVFJ+7gDFdRakhCNu4GtYu1ynsP3DA5GFPWsjXX227tGch/wAq13wf4QoHU1ia0YzHtXoTwKTZLMxFLRkLgY5yayNePl6bdMxwFgfJ/wCAnNbI2iM8EHua5j4gSND4Q1iRDtZbGXaf+AmoRB8Uaix+0EevrUml4F3DIcDDjORmq9zhpiwJ6/pVm3TZIhH3sjGDitZaxBbobq+RqtwyyHPm5yOSPfNJHJHgLJEZRtcA4wcnofwp16qm/kDfeDdhjcfpTY1gFtK7SFJQRsUdDnqKmHwoJHRaN83w419eMJdWr8+vzj+Va/h0Z8Nx49BmsjQWjbwH4kgVfn220gx7SEc/mK1/Dj7fDaHJzs6+ld2UP95UR1R6Glo5H2c/eYk/lVHxJKYyN2cLFMRuHX5CKuaFKwgYGQAevWsnxjOPm8wlgIHHp1wK9PHP/ZmN7HBrGst0NmVQn5f8mpo5xvff93ORjsKrxMA3mbgTgkAjpULTBEIC9a+escMjTtHtZp1gZvLEjAF2GMCqptv9OEe7eN+BjuKqwAM+W9KsLJtcMud3b60rWJSsd7/wjMyQm9gkKHjZu5GMU3VNQurjRW0/VrEtHBnbJ5mCW/qPasrTPE9+bK5s9QkdoZoyqleqnHWuf/fCXfNM0m75ly2d1YRhJ/EU9CupbccNzn1pymZpRGsbSN2AGTiiYpGPM2AHPPvXd/DObS4rM3EkBe88372zO1MEda2k7IUVc5i3hmhtvJZXikcgSIePfn9K/Q3wlth8JaNCARssYRn/AIAK/Py9k8/VpHyQrOzDPX86/QnwrCo8NaUrgttsoeT/ALgr2cbDkpQVjWnuzyP9pTUfs9hNAG5+wlV/3pJFGPyQ1538L/itpHhbwxNY3Gmym6Vi0LocrIT/AHvTtXSftTXAa5KK2DIyIPYIGb/2cV85xfLuXluDj2r0cDho1MLyy6kTfvFrWbybUtRnvLhmaSaRpGJOSSTk1mHq4HQVM7cMc+1QI2FkyeuK7pWSSRBUmGUI4Jz61WYZk60+Z9sjL0OcimRDdMenPtXmzfNPQBLrPmKTg59KveGI1fxRpqtgg3CdfrVW9UIyjnAOBV/wrDv8QWUm7Ajnjb/x4V5+M92LbOvCU3UqKMT6i+KHwstfFdzp+tfa7hJntEiMSkbQqjrzXOw/AK0XTftJ1CfzQ3+qZVYMPrxzXtMbbrKwxnaLYY5zVXxZcTW/h6SeEjckZKKWwM9ifpXguXvHoU61VWimeZwXN14b1o7mSG0lj+ZAcru6AqemWI/AAmvFPiU32rxndTtcB2ZQXVBhVPpX0Q8Vj4m+HqLd7HuYcRFpBg+aACxH59vavlnVL2R9Snj88yRecy7j1IBxnNKZ6eDcXVvJali0njhYPJIQelWVheSVXVF8tj1Xgr71TjsRcxqQ2Pf1q7JI8MaIh2qAduBkk46GuN2ufZUlLk99e6VLpVXzWMjArwCD1qrLbTW8SSJyzDKjvT7ph5BUk7mfIx0qzcyHZbruyFwCR2pp2sc86cKjlfSxDbQTC0Yz5DEg816J8IZGj8L+KI0YL5vkKB9dwrhXkYjy8jH6mu1+EYP2PUF7TXlrCQen3iTUzfus48zoR9lGK6WPdkXyLa6yRiOEAewCnFeNeGovtDWi7ctLqij+v9a9a1K426Dqt0zYxG+PwSvOfh/b7pNDZlOJNSc/98oK+YwLvUqyOjK/cwtSR2HxsbHgxMHg3C4H51W+EK7fB8Lf9NJD+tL8b5AvhC1XB5uF/kal+FCbfBNs2MA72P8A30anC/7u35mM3bLFfuYvxMkkLHy0LfucEgdK563Bj+Gl2QDmfUo1z7Kua6Lx6yRNKrN80sJYA+4Fc/eMY/h9ptqp+a5vZHx7ABR+texPShSOfIoc9Of+JfgZPxBJt/B/hyxPWRpLg/0/nXY6xJ/xbHepwzQQqPxK1y3xgSNLjR7dOkFsV/lW34ludnwt0obTmYxLj6DP9KzS5lT9ScwvUw7n3bNP4bQ+VZzruOwKw59cH/Gu88Fsq+E9LUcD7MtcP8P2WbS5JgcDDEfka7XwgGXwtpinr9mTP5ZqqrvXkfAZi7YVLzNvcKcGxVcGnDrUXPn0z0QKwHzYUehqhf2+mMGuLwRZVcF92CBVOa01+WHJuraM+ign9a5vxtockPhm9u7rUp3ZIicA4GfT6V78eeUkkfWzcErnl3jKRZb+e5jYTWfmlXV++eR16DkDj3ryH4lEeXBIiMpwR8xzkHoSfWu2upr2QwPynl5Eb5x7859q4zx+sz6Sm7cIw+V44z7V786HLT0OWFVbHLeD702+ohG5jJ5B716RHfyaVqdhfQkyLI2T5WVWMAcr79q8ft5fKuVZTjB5HrXpmjXP2uzgAG75eT/d45rkkrxZ0QqLaR73o3iyx1PSk8h90qbcrycD3rmPEfl6lrDx3MivM+xlVSBtTnPPrkZ/rXCaVM+nFriG5ngyPvIeR6jFallqlu88ktxdSu+SJPlXc3vn8P5V1UKMFqzmqpp3Rt2SNA222/hB3scZ5POPWs2+V7h5GUZZsrkHOc96nm1NWKwadI4VvlWQMCwz6Y79efpWrHpP2a3jaQom+Pl89OuSe2TxXo8sGtCFXlscxpNrPY3T+YgD+W2Bu4GfU/0rndbSZpNzQsCG2qWYbcDORj8/8a272+j0+eZ2YMAoVAD1PNc9qFzNfeW82FDMWZuvPfj8K8upCLqsSqu9zqfgneySePyskuI1tHSPd3Pp9eD+Ve62Um68XPA24x718s6Fq66P4ts7qPcCkkZIB4OcZ478V9P6Y2+dW9fmFcdWHLPQ3i3JXOss1HHHXt61pP8AKm1c9MnmqFgNwUgVfn/1fHYd6lsHsctcW8jSswAKlzyTgnmrltFuhCRjB3Zz6VX1UI8W4s25Twue9SWrL5KysNwCgkDualPUlDguy+C7gcMAcetdTbswQYx+Nc5aTTTSBjGhiz/COldJB80eMDpWiG0xrAkYeTjPPH9aw9YPzooUAZzxW8/8QxyVzXP6nmS6wozx0qZO6JKsjHYqgYrjviu/k/D7XZGKg/YZh19Vx/WuvnBD7ehFcJ8cpRH8NdXbgFolXP1daSJZ8dyf636H6VZh+WVGIGAw6jIqA/POW7ZqUDlcHuK0ewD9dXbq07ITjhuD0GKhtmh8xRMWkiGQQowcdqueI4idTaSTKr5a9uScfr9apm2ljYL947gMKeeRUQ2RUr3Ol8IKJPDfiuFDnGnpJ/3zMpyK0fDjMvh9OmNvTPf6VneAVJOuwMB8+j3IPPoAea0vCu1tDXcSBtGR613ZU/39T5G8NkXtHlPlH7o9scVgeOJ1Mp3Yx5OOB6sK6LTQAHARQCeh71yHj9sagqrgLsGQPTNepjb+xsE3aJz9tb/ap1hRthI+ZielMltUW5+zxyea3GTjABq1o7wLLIJgW3LtB9Khuf8AXt5Zyp6EV4DfvHHJ6j4rRoJ3WfDFR/Ccg/j6Uior5SKNmP0zVfzZM7ct6ZPatPw7qd/pV752mti4kRoV2oGJDgqQAfUGkyJN9CtFavNG3lsxKHnHGKcILcSH99NsXoWXBz3GK6fV/C2veHtMjn1K0lsjcOylWQ8AAdfrn9K5y9Z5IDyqgHlh/Fj2qNWHvbEEmniaYLDeQSllyDvIA9jnvW54a1X+x9NvdMksIpmu8bJ953RFeTjHUEetY1rCw+bkk8471caRdwjMX7xf4h6HAxXRhoc9WMWNvQc5USBsklU6+/FfcnwC1y81z4VaXeXztJMitCXYYLBeB+mK+F4g00jRQrlnYIoHXJPFff8A4H0geGfh/pWksPmt7NFft823n9a9jM37qRdO9z5v/aNvvtPifySxKDe2M++3/wBlrx91WMfK3J613nxsvvtXjK5A5EYVQxOc9/6150Nxdupx616+F9yhBWE3dhIygdahXknpUkq8fKRk+9QFtrc9MUpt3JK9yqmQEKAehNRxfJLuIzg5Bp04HPXOcj2pkrZXIHO7HWuCekrobRLcHdFyCSTmpdLZo7+N0bGGUjn3qK5GF69hU1iEYsxYgj0rgzN2gejlUeauj7m0mRpPD2kTEklrRCSfpVT4iXX2bwpJIpVS+IySAfvGneD7hbnwFoVx0P2RUIPXK8VP4hjhvbBbb5PMkU+WSu75sEdPxr56z5jeOkzyr4m2V7B4ZjuNKkea3WRnCK24u7R/M2R2xt6+lfOiBnmbKkDccivZPG+l614RmQfbGgsp98LRM53KuMFsHp1/SvLtYs106+MMckciEbkMbhhg+9TKR7uEpx9pZSuhNEWVrk/MdiA5+lT2ZmEtw0vIPC5qzpiRLbkqx3txjH61FPltqgkHP4CuSUrtn2NOh7OlFt7alC/+QxrnK53EY6Gp7kI0cLKvbOAO9RXY8yRdzA854qzdR7PJVeCQKrsc0YXc30I184q7n5VOPvdq9C+EEeYbUNn59XBPuEj3f1rg1gZ1GX3jncDXpPwbi3yWEeM7ZLqf8QoUVnWdqcmcmOpyUFdHovjOUW/gbUpVb74ZV/FgK5vwPAyWvhdl4LzXUmfwAzWr8Tn8vwEqZ5ldBj6nNN8KQ+Ta+EMqf+PO6k/OvmME/wB1OXdjw75Muv3b/Ii+OJ/4pewQ9ph/6DWl8M42/wCEEsl5wY3/AFJrK+Obj+wNNT1k/wDZa2/h+rL4CsFThjb5B980YX/dfmZV7LLIepyXxIZ0u3Vl48kDPod3+fyqhLbi4i8J2fZkMhB95Dz+Qq/8SHz5oPJyoz+NNtI93iXQ4T/y7aarfQkE/wBa9ivpSgvIxyX3MNOfm/yMH4ux/wCkWch6/MvSrPiht3g3wtCMEnDbT7CpvjAubLTpQMbpHFU/EMiL4Z8JSMSF2SD16YFZYF86p+pniP8AkXQl6nXfD+Bl0UEgKW35A9Std1pSLFpVpGvRYUUfgoriPAxLWZcElGjbAPrjmuw0hmOlWjHqYEJ/75FVVf7+fqfnmZr9zA0RSqeeKg8w/WpVfioueEelEr07+lcD8bNTWx8LR24dVe6mC/MTjgE9h9K78xqw5rxn4/3Uj6ha2MUrKsNs0hVWIyzHA6den619Vho81RXPpar908uRXWXcoVXDLtL/AD7VxnOPrXN+PmNxpLyOURtwzGgwvHf9a6yzto5VW5MhP8LsVw3A65J6YB9zzWX48h83TZUdZEjVAE+X5QR3OPX+le3OalGyOJaO54nJGdxz14xmvTfhaVWzkVlWV9udp4/CvPbiBzMEVt2wZyeODzXWeAp/JvkQtjdwwPQg9QK8yrtY6JPdHdi0UuZYx5sbfwhSceprAuWjXW5N0TiPBwQeh9a6h4ZZLO4htmVCVJiZAchuMYwfzzXGapqmnWd5/Z+pi4tLsACSX7yNnv696mGJnBWaujsoUoYmnyqVpLvsdBpWpjT7tLtzHLDJxlh6nsB0/wDr16DKl9q2lyTW9xBbcgIT8y8jOPbrXktjbwX7KRcRT2cRDB0ccfUGu803WihNq08dyhbYuGG5R1AI9BW0sdTcNHZillmJSb5Dz/xwLjQ9b+y3e1nAGfcHuKj0/UYZhFaMwjR+FZjjnqOff1+tafxvBu7m0uIxucxIWbHfG0/yrlGt7hIInNu+ARwqE/lU+3S3ZlTw8pRvyvQ6rT9Lszq8dwQr8gj5erDGfwNfR+gsrFW4IZQV9uK+dfDjutq7XEbB1Pybh7dv1r3/AMIt50NsxOP3EZx+Fczac20ynKfwyO5sCRircrbUIPpzVSwwQKnuG+VqpktHPanyVbHVAx/OpV2GwU8ggdvWi9haTj8vcelNVQbULj7uMUkyVEsaY0vnJGCNpJbgdq6aFisAIwc1zelkfaAeMlOPwPSt6Fv3fTtWiGyed/Lyx6kcY+lYM7YunkZiBkDA6mtWZjjnmsS43GdjkEelTIzI32tl1UqQeQa8w/aSmMXwy1Dy+rSxKT9WFeo5Vh85wPTNeVftKLn4Z34XoJImz/wMUluJnygo+bIOKnJ4+p5NQxn5geMVOoJAYgewrZrQEXdcgM2pwKGUh4UPXAxjnr0qjatN5v8Ao6jdGWkU/wAQwM5/DFX9fZ2a3BkKRNCpJIycgHGcdazZYZkG6QvllUgg9j0rClsOT1Oi+Hbu2q6g2475NMuwc/8AXMmtXwkN2jomMjb0rL+GQH/CVi3O4LJbXMZVveFuueO3etXwpzpaqOCBXoZX/vE/RHRD4UaMLiMll2jH44rhvGcvmarktxgcD8a69jsLt5n5Vw3iRvM1CU7ielejjm/ZiqbGYGKAEA4z19KknUkCVDg9wKmt5VjiEckfmIeWU8H8D6+lT2EsGDvjZl6BOMYzzz614Um07nI1qZ8bNI+cYJ4NdT8MdSl0bx1pl1DZw3k6zbY4pThQSCAc+o7VzdzKGnby4FiTdlQOuPTNNYyR5kjfDdcg4Io16DptRmnJH0L8TPipp+reGZ9Jv9GZZblCqtG4bGfrzXhUuJIjsJZIwAM4BqrbySzkNdTO6oM/M2SBVpsQxhm3KMcH19KyjGSVpO504utRnUboxsi3ZNGYonX/AFm7DcdDVeZdt3Ju569O9Uob2W3ncqAwJ3enPrVq0kaUCSbAaR+pPAGf5V6GXw/fehxq9zpfhrpkt9450C1MbCOfUYl3EcHDAkZ+lfeOuTbdPnk6hY2P6V4LpOmaXD4m+HaQpD9okuTIvlDapAiyWA9yBzXtXihpIfD14e4hbHPtW2Lre2kjamtNT4o+JN2ZvGV/k5VZdufpXPW7KZXHOCOPetbxTBNe+JrmOBXkZ7hwAoJJO44GBWO6yITJwcHaR3r6SldRijF7kcu3zWXgAVBKMDIH51J0zn0qObOAO3eom7gVrjGM+pqBuVBxz/SrEyho+vQ1WHTPQiuCpuO5O/zKd3Ydq0/C2kXWsaitnZLumf8AJR6n2rOHzQ5HpzXqv7Ps1lF9se6FsixurPLI21gOwU+uR3rz8yV6aO3A1XTm5JH0T8KrYL4D063uoh5sKeW4PZh1qv4pa70XVbXV4IY5Ibd8ujZzg8YX3JIre8AeXNYTCNT5fnFgCeoIBqXULeDxDPLp7qoNs24jPrn9eBXjuNnobUp++5PY8D/aX1m11iGxitZvMl87DlDwQAc/rXi1tBI0yAqcZwfWvTvi1oY8P+KLe38wrDJCAFJ4QKoHB+prW8GfCqPVNCmury7le5uAslu0RGE57n6VzyjKWx9FgsRh8PBSlsectLBZYWR2Q4Jx1zmqKyxXEyqOAT371reOtOk0fXLuzMay/Zn2EsvbHBrBtNrXEbNtTnPHSuTksfXyxXtHFR+Fj9TjKXKrEmFNTajlXj7fKKr6pMzXI2yADOFNJ5jMFL4LA8kHINFnZXM3UipyiiaFlQkkMBj5snHJr1z4OQKwVs8R6e7Z92k4/QV5PdNlNo25Ay3GcivaPhLamOC8Tbt2WsEZ47nJI/X9K5ca+WhJnFmLtTaT0Rd+MTFPDlhDjgyr+OFrasrfyZfDUTYUx6TIfoTt/wAawPjUxe40qzUcZZiB9QBXY30ax6/pkTDATTJB9OUr57CaYZedyaz5MDTj3uch8dv+QRpg6HzD/wCg10fghSvgjT16H7OvP1rmPjucWGmL1PmN/IV1vhf9z4N03I4FtH1+lGG0wi9WZ4r/AJFtP1PPPiEj/aphuyDKF/HJrU0xRJ4wvGb5Ps1jFCPrtWszx+xk1JY15D3I4H+feui0qNZdd1+coAolSH8lr2MY+WEV5HJhZezy6T73/Q5/4uxMNA0xj/z0P8qyNV2t4L8L+YfmWWYj6Ct/4xoRoWn+gmx/47XHaxJN9k8M24xtS0kkHuSxH8q58ou4w9WaYjXKl8z0nwKV/slF6M6sQPbFdZYYFlAvQCNR+lcv4NTOnwtjB2NniujtrmP7PGrQtkKBlWrbllOtO3c/PcwozqUYcqLm6n7uO9Qia3I5Z1+q09WjP3ZkPseKcqc10PElRqR3iesnFeE+O2XWPG99MsrBIX8gbWByVHp9e1e3XcnkWks7NxGhb8hmvn/Rrhbn7SzSFppJWkdcfN8xJ/z9a+mpvqj3aos8MUaSK0YYjIbCnII7nHvj9a4vxTZowlhgbfhNzxr8qj3Jxz+dd/LZ7t7SkHzQMgZ+Uen51y3itFhR03xwrHlVLH7wIOB6/wD161pzakc8U+Y8QvY5Irx1Kvu3FSx9eOKuaTCRdLtz8/XA6+oq5q8Mjst3KAF3llCjqfT69fpVjTUPDFgOMeuKVS51SjrY9A8MKZgu/cFGAdwGeB+tYnjrwct/qU2pRX9uY3IxGyHcDwCvvit3wmsf2FyGHmdXY8lfpTvFMhg0+KRzskLrx33Yzkev0qaM3zGLhZnDaT4ejEv2eK1j89fm3A8SAHtnrXV2VnZRRS745BdTMEMigErgH7p6g+vWsaTVLe3hZIWH2hQQHaMYx6AevvTfD8lxqmr2en8gM26Zz2UcnHpx3rtlOmotWOqPtIvmT2M74ntNY2+nRM+7z03ljjI9Pp/jW54dtReaPHLhlkUDLDjjjPtjH5Vg/HG6WfxXBaxrxbwImAMBc89KueC9W8uyS1KO5KnAyMjt361wyox5dEJ1609eY1PF80NrPbSDECtESy9CSD/9evafh1L52jadMpJD2kZyTXzz8UL+G6s9LktkZcK6HcpBxwa99+ET+Z4U0lsc/Y4/5UKNkTFyleUnqen2J4p9z/q2+hqKxHHrnpT73Ijce1UK+pk3bbohjIIOePTtRb4VVYruFRzkqootSuwKX2p3A5OalblLU0LQKZRIOpH5Vrxf6sVjWr5nGMAYwB7VsR/dA6cVohSGXLfJWJndMxPrWtdn5cVmxKrISx+bJxUyZBAy7mHpXm37Q6eZ8MtXVeSkat/4+tekTcHO7G0dPevNfjtKF+G+uM5624UfUutC7knyTD8zDvirX8Hy5NVoDh84qyx249PStXcS3J9Vty1tYurKu6LGM4B55+lQQtvlEQiaaQNlXJyTgcD0I4q3qv7zSbGRmYYDKSfTPGPas97eeE79xHyDkNjhqxg/dLe50Xwzk8zxzZOXPmOZASBzkxt/n+Vanhcj+zxGetZfwzjdPG+nYUqRKw2t1zsbg1e8NsfIwffP5125c7YmVuyN6fwosagyru+Un1ridTXzLm4ZeNgB/Wut1eUoGbp9a5N3zHfHudgH/fWa7cfJcpNRGcGkZsDoBj6VIjjaORnngClUq0eVz15z61GYwK8mWpybsmuFEjmSPhW6D0p+lWrXd6tvuCZyWJOOB160kMW1gpbGe9WJdN1J1FxFbySRYOHjUngdelLpYmq97ux3uv8AhPTIfCG3SRNLeKwcuccr3H+fQ1gPpNvLoltJJG8cmPmBPJ+h96j8PeLPscCW15FNKBgbjMwAHfj8a6C+uNO1HTpmiurW33qRFvuGY8DoFA4/Gub347nlpVKGk3e7POrhYxdYjztU4APetCbaU9MdhWeiD7QF3Z5ycVfOCi+rHn1r6HK6e8j1ex6P8FvEF1N8YvCz6jOzrAfs0K9FjBjKgAdq+uvEU2dCvWkAZRAxJPsK+Lfg1bm8+L/h6PGQLxHP0H/6q+zfGTrD4U1V25xA4+nympxkEq0UjWGzPKvg54a02TQJNVuUtprm5uXkjbaGaIeh/TivA/iNbW2n+LtUtLRVWBLp1jA7AH/Gr2ieNPEGgadcafptx5EE8292HXI9PauY1O4kurl7iWQu8hJLMc5Oa9ajQqQqSnJ6GWhTbPPAH0qOYZxUmRj2ppI9O1bvUCrt6jGD6GoY1DDHcZq83l+xNU3++6j8K5asbDuPh/1Yyepqa1laB3VZWRMg4B6HtUEAP2cHrSMNxO4YxyfevNzGKdA7suly1tj7d+B8kkngGyu2dpHlhR2dv4jtAJ/SsTxL4gvdF8T319C0Rt3XbKMYBxgADuGJP6Vb+CkjJ8LbGJGYMbVACOcfL2qWGTStY8OXjXscEk0Eku5jgb2UHB9zXiTVkdVJ2nJtaM+e/jBrU3iHULXUftLPGP3eD/EwH3sdutdl8MviPZ2FjDZXXl2sVtbMHJGWnYdBjsK5Dxd4cuLfw7JqfkPGiXYARhgxg8AfyrjY2Vrra3Tpxwa5HJxPpcFhaOKpcr7nZeL9Zi8Sa/dar9jitlkAXaGzuA6Z965AhI3lHy9DxirdtHIEeMINhGQpPU1BDbySrNtwMAjpmudPXU+o9kqdGFOEdilb2/8AaBPzKgXp9KmuLVbVxEpOccn1NLosboWPZBk1JfybpS46fzqnLWxhSpQ9j7SS94ZEG2kMBtJ4Oea9m+GHibT9Lgt9N1WFwJpVke5X5ieBww+orxiG3DPGxJIB9a7W3O25ttpwAV61wY+CqQ5H1OrDYOOJpTjUR6B4xvLXxB8TtPstOkFxHGY03qcg87m/IV3WrsreMrZf4VsZV/8AHlrxnwpeXGm6/JqdmVE8crYLDIIPUYr0XSde/tnxD9oeHyplsn3gcjIYdK8t4f2VLljskeTm0HFRhFaRRhfHpsvpsXpvJ/Su+0VFt/DFgjLwsEfHr8org/jhH5k2kPkjcWH8q76ZWGjQQxfeEQUZ9dormwzTwsLGGPf+wUkvM8v8RbZ/ENhF/wAtHvQTz7iuj8Otvl1WTp5l/IfyOKwbxY5PiDpEXAAkVmPuDk/yre8Lt52mXN0uNr38rDH+9Xp5i9Pkcajy5bHz1+9mb8aB/wASGyPTFxjn/drita3eboVtwHj01TuPbcSa7X46so0fT4e7TM36f/XrjvEcip4mtIWA2xWESfjjn9TWeR/BD1ZWMqcmWxj6no3gneulIp+6FY9K1YFb7NGSCPkH8qo+FoJRbR4JEZiKke9dtHajyEj3Fgqgc89q7cH79WbPkqrtTijm1ZtpyM06NuO/JrfbT4mPzRRkY7DFQtpUBPCEc9mr0XBnLdHT/FfVBpfgi9cLIXuF8hNi5PzdT+Wa8R8NXCJaCRh5TzfdJbggevpXqfxF1WOa6exBeURKP3C8ByepOegHFeL6hI2i6g8Kri2IOCcNHg84APVgOMH869GMfdMaslJ2OkvtftreN5M+bHGu4qjYyAD0/HH51wc+oy3TS3kg/dOcokpLAJ3PXPWs28vY2lZYiHgly0qEYIPQdPbsOKgCu6S5kzmLg7SQCvQD8qcfdZnC7aEPktbyW9y26PcWjGRjPOcH0zWNvijkaJGyM5Bz+VPkG+zw7HqcEjIH09Kxri6jtHaK4hZDkEEDJII4rV029TeTsz0zwdPDHE2SSV64P3jUWp6kzBJxEWmLlYyecZPr+AxXJ6FeywhfJkJjOA+Tjr6DvitoTtczbkklJIyrEAA7eR7cHNTClymkFd3Mq4ZpZpWeNY13ZKr2PtXQfDwSR6zJdFfljTDse2f/ANVYF7cec0aiIII8gdzgnP8AWmafdyRySGJnVn4BBxVOLe5rUaUXYyPGN4dQ8SXd7uDb5DgnuBwP5Va0a5lhtl2gKWyu4+44OO3WsnUVInDNjDHOPSrlhJtUNjJAIH5cUn2IoJRH+LLvzdLtI5APNjcneHzuBA6+9fS3wZ2/8IjpWOR9kj/lXy14lcvbxtsCndjAHtX1F8GMnwXo7dzaJ/Wpl0Jl8TPV9P3KBx8tGosBbuzZ6Yosf9SM1FquWtmGDUMz6mTPhoNyZwOoNQWe4PIG6Z4q1ct5lvleAKbbhW2Z5FTEtF2w+a4VfbrXQQr5YDde1c1p7z/2kI5NoQqSFWuk3FYV6E/0q0KRQ1FhlgowAaz4vljJ7kHAq3qDfKc/oKz0YiM/5zUyZBFcMoznoR0ryD9oy4KfD2/UE4eWJP8Ax8H+letXLcdiP5V4v+0ZJnwKV/v3sf8A7Mf6VXYTPnCEdB3qVmpiDBHHPSiQElU7k81o3qJGnfR+fommRovO5xx3Oe/vVK3SRrhYAgkcNgZPOcdPpWhqDSf2LaRopUKzZfHIGeOnbNZvl3CokhBAK5BHGFzisad7FSNrwXeeV4zsL2clyJyz9y2Qa1dA2iEdskkj6msLwOqyeMNLjfd5ZuowRjkkn/69b2mK0UkiY+7I64+jGu7L2liH6G9LReRV8SEbSePY1yUhbyp9vI3Lmuq8S8Rtxn2rmtIgN5qS23zYduQvsDXTjXYzrStqVrVnnKqx4UAADitzT/Deoag0BjiaKFwWaZhhcDsPU1l2LR2+rYCsybypHqK+jPDSWdvoOnw3f72NbYFAjKrIhYZAz0OcZyefSvDxeIdNXOeGsrHg+paLdaTdPHPGTEpKiULlSevWuk8Cahp9r8l3PdSsNzm3TPlMmM/Nj8c13PxjuEPgi8NmsKxM8Sy+Yw8zPVcY746npivDdOnkhuGZZHQsjIdp5IIxj6VOHm69PmZjjMN7SPI2dH46n8O6pdtdWJWGUkDZDHhQOnSuXW2I2sZRyegpUVhH5jxlVJxxT12KoZWDn+539q6oqysKjSVKCiugqQGOZyxyNnyn3q5CpMijAwoyaroxkRVf5SD0Pap0GLaSQnkkAe9fTYCnyUVc2PR/2YbU3nxg01gu7yxLIcjoAh5/M171r+pahH8MvE9zqMjB3vrtIQ3ZF4UD2rgv2KtKSTWdc1ZoRm3to4Uf0LsWI/JRXoX7Ss4h8ITwrwGjPyjplmUc1x4iXPiFE1jornyVfMMK2cjP61SmY+owR2q9cRL3JO0dPQ1Qm+76/hXv1NjFCfwikONw3DtQM49OePWnYwfXjpWQEEnAZunqKrj5ycYBI4qa8+U4x19aptuU9SMe9cdaS5hk0DN5A496bI7cDA6c+4p0JJj/AA7U1UYzxqO5I/CuLGa0HY6cJ/FSPrn4CTrJ8JrNZJHRlj2g568npWd8SrO58M2X9paeHEcsm6VVO0ncABz6DaSfWsz4RTXFv8MLOOz8wzeeAMEcKWOcD6Cu18Xa5Z6/4ZNmoiluE+UKw6ADqR1znjHua8CpZo9OEZ0pv8Tjp4TrHwU1O4lZ3lkiMrZ67g2f6V4PAGiu1zwenrX1jp+gxR+BL3TVBCzW7KQegJWvldrYQ6g0cnJVyDn2OK46uh9Lw/L2vMl3LcbCMfMud/TB6VFDJHBE+4N82cYqxcQiM4Xjnr7VDcRKkIUykMc4B6VzKx9nUUo/IjiCxwB1ba3LED0NVb75pM7Rx6DFW9PhkkiMibXwCAp71BertxldpPWqVrnNNN0720K5dfOjVi3UBcV2eds8PsVrkdPSO4u41I5DgiuquSQw6iubFNXR1ZXF8s5PqamisfLmcckyk9KvNqN5YyfabWUxSgdR6dxWdpUixRFeTlzzVjUXje2IXO7txXNKz0ZhOlz1eWSuiXxb4wvvED6edQt4R9j6+UMbxx+XSu1X4o6Hcxxo9hc2pTI4IYYxj/GvI5mNNQDaSB9c0lhKSirIzxOX068VSa0R2nh+eHU/HVq8M4ZY1aQs55HBYj+lVvD3xI03SrJdOm0ydxHcMzurDkb81x9yMYkQsr9QwODWVLAwYkgnPOfeuqphoVm+fqeVWwVoKivhR6P8R/HGg+JptKazjuY4oZC06OuDgkdPyNcrLrra54mkuvIEMTDEaDnaByM1gxQ/vVznrT9JYw6uFXnnaTSw+Gp4aPLT6EVMLCcIxmtEepaP441ayvYrHyreaOcrHkggjJxkYr3JF2KFOTtGM4618z6QPM8R6amM/wClRDA9Nwr6V3SuT/AM9e5rXCU4xu0fNcS0KdGVONNW0HuygE7sUBmbG1SB6mhVUHOMn1NOwOua62z5e5zXiL/kYNb/AOA/zavMvEX/ACBrf8KKK9KJyy+M4g/65/wqxb/8e/8AwFqKKmRvT3RnT/8AIJT/AK6yf0rn/E33l/4D/I0UV1x+EupuSaD/AMf1j/nvXVWf/IJf/f8A/ZTRRQ9jWGxmTf6pvoaNJ/1y/wC438qKKgctmUPEX3rf6D+VVoPuj6miis3uaUtirrn/AB7p/vf0r6i+CH/InaT/ANey/wBaKKmRm/iZ63F0H0qDU/8Aj0P1FFFRLYy6mUf+PP8A4Cf51Ha/6iH60UVMTRGjb/8AIUj/AOubfzFbQ+4aKKvoJmbqP3TWf/APrRRUS3IZWuej14h+0n/yJFv/ANfy/wDoL0UVoieh8+R/eFCf8fQoopsSNS4/5Ao/66n+RqhqH+ri/wCuNFFZQKkafhH/AJH3S/8Ar7i/mK6S3/4/Z/8ArvJ/6GaKK7MB/vT9Dpp/B8zN8Ufcb61g+Cf+RkT6v/6CaKK6sw2ObFfCxNL/AOQ7bf74/nXrGjf8hG1/3Jv6UUV8/jvgXoc9H416HE/ET/jyi/6+H/kK4i2/13+feiitMF/CR0z3LTdPx/rWjof+tP0oorqRgVpf+PuX/eb+dSy/8g1f980UV9XQ/hr0A+nP2MP+RV8Q/wDX3D/6LrX/AGn/APkXpf8Armn/AKMFFFeXL/e/mbL4D5Zvv9c/1qhL91aKK+iqmQL3+tOP3loorARWv+lUz95vpRRXFW3GiW16CpIP+PsUUVy4n+AzqwX8ePqfSnwh/wCRE0r/AK7D/wBGmq+k/wDI2z/9fU//AKGaKK+el8KPcfxz9T1zRf8AkXZf+uJ/lXyFff8AIYuf+u7/APoRoormrdD1+GPjn8hb3/XLTNU/goorlifbYjaQ7QP9VJ9Kg1L/AFlFFNfEZv8A3RDdF/5Ckf1rqLz74+ooorlxX8RHTlP8Flq26H/fP86s3H+qH40UVzyGv4phSfeNIOh+goorp+yil8TI2/1VVm+6PpRRWy3PNq/Gxsf/AB8fnVHTf+Quf+un9aKKfVnNX2j6nbeFv+Ry0r/r9j/9Cr6S7/nRRTw3U+Q4q/i0/QO1KOgoorZnyPU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data:image/jpg;base64,%20/9j/4AAQSkZJRgABAQEAYABgAAD/2wBDAAUDBAQEAwUEBAQFBQUGBwwIBwcHBw8LCwkMEQ8SEhEPERETFhwXExQaFRERGCEYGh0dHx8fExciJCIeJBweHx7/2wBDAQUFBQcGBw4ICA4eFBEUHh4eHh4eHh4eHh4eHh4eHh4eHh4eHh4eHh4eHh4eHh4eHh4eHh4eHh4eHh4eHh4eHh7/wAARCAFR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4xyKW27lUkZEaiNT9T1FMSMo25TGjc/MqmR8e/r+dW3UlgzDODwSvT8TUewN6nA4AJOPwHArnLuitKiYHmB5CF+XfJgfgBz+tIPMUkqqxj7uY025/FuQan2Yyu4L04GBn8qYUI+bAzgnIHP/AI91oC6KrDcwdm3EclmzIw9j0BFKhKrtJbnnbvCAn1AXn8M1K67h90tjjuw/A9PwpkZUcKR16dBntwOhpXJk0I6iPLKFTI27kj25+pbmqkgVuSNxByMkuy1dmUBsnAbGCSMH8c5JqpcfdByc+nJwPx4xUjhoQ55O45z1XdgN9AKQLtIKnYc4VwgBz6Etk05Afr3wDxn1GKacbgeBnjPAz7Hqc0FDLlVY5Kg+ucuR7jtUJDMcMdx9N3Dj0wKmuPvDqPTdyV/PtUaLk45x3UZ49xirBjUj2RgAlFz1AAKt/wACzxSOpb7yq/HzAgtn3HaphkPwQWI7YG8fqc0ybAwzf8BJHQ+hzQIjZsKsYdlA/wBWQwH1BAqD5QWOAqNwy7cYP4/4U15AoclsLnJUZ+U+tRiVd7Y+Z8cgfxD8KAuSnzGA6O6cjJJDD6DAxQWVcruKxydhhcN+HNRpKgKg4Ib/AFbN2PpzTbm7VU3N8qk4kHPB9eMUmJseN/DiP96nX5ckj1y1IfnbazFkk5XLFsH6DFV/tQ3fL80sfp1YfrTZpnVMMjiNxvjZwcZ/GpUkK6RO0gjVZCz7kO1gqquR+PNSmVCWjECMCNylyzg/yrEl1aKOSLcfLMp8th0yfwrorPRrqaGNmljXByrdSB6c1UZKWqBNPYqC8kRUmCov8LhQoP8AU/rUdxfMFljmMyfxIXB6fnXQR6DDhxJcth+oHAH0qzDomno6uyvIwGASaqw7eZxM3iCxikhke4jV2Gxlzz/LP61Wl1rzIZo7e3nuWBym2MnP4nNehHS9Ijk+0CwtvMx99kBP514z8cvFWuaTqVr/AGLcRxQ/7AwQ3pVRi2ZzaSMrWfiibO/WFtPdZF+WVXJ49uv9Kis/iM1yEhjgVGlm2BcZYH8MfzrzLUZbq7vv7Quk3yzk72Y52kd6rWk8lrfJNGSQrdRxitvZqxy+1u9GfV+iabPfRxXVxqbhSvCxoABx75zXQ2eh6fEP+WshJydznH5DivHvAnxIs7bTI7bUiYmUYDZ4NeteHdZtdTtkmt5A6sAeDWLg0zenVjJaGN4k02xkvpMKyMhG1lYgiudubHVIS5s9SEit1Sdf6rj+VdfrMe+6lP8AtVkTRtu455rNt3BvU5+B9eN1FE2nxSMo5dZRj9RmteDR9Unjk+0C0jL9PmLYq3aIwl6dqvXN9a2UIe6uI4vTc2M1SbYbFBNAYRxiTUHQR8nywFBrB8VNoGmQSE3DzXEkedrSHEgzjgjgc1S+KXjebR9KYaYEn81eJFORtPXmvEpvEl5dWS2W8ud5aJiclA3UfnW0adyKk7bDfEd80t3JbwXTvCCCV5xyOePWsdbu5jTyY3KqDu4NdCNNkuZH+yW7TXC8yttzk+o/GqV5pMdtBLJeOLeRWGyI53SAg5P5j9a1MlUurs9r+CmvXWpaULeUEtCQpYtnIx1r1VHWOIPLIsY7ljgCvmb4f+MrbwvcyeVbGSNol3heMt61pfEfx1ceJtPh/s8zW3l8iNCQSMcn8/61DpJlqryo7f47+KpbDSf7O06bbISGmbPBQ5HB+uDXgU19qV3fJHJO7DAO0EjA9K0PFN5ql5BaRXUnneWixq6HIcAcfjyKsadoROmW1wJtt4XO6NsdMAjHfkVajYznNNXPXvgdbWt9H5LWoLrj5mAOPWvXPEfg221nTEhaKMzR8xswrl/2ePCs9rZS6hdRFDKqlVK4wK9pitwoFYSs2dVKF4anzL408I3GkTx3EvysrKucdVzyfcVZ8J6xbxySfaJyiK23IOQSO/Ne++I/DVnrUIS6TcB0rxT4gfDj7JOZ7WRlYsQcDCn/ADzWLTic9Sk4O8djvtC13TZogFvUfgHr2rZfULRI1YzphjtXnqfSvn60t9Qs3ZY4mZgu0PvIAfrnH07Vo6jdeIXlt7KM7pEVWHbnjb/P+dUpaDjiW1semXXjrSVnaBiVOSoJ/vDt9a8o8Z+JGv8AXZktUEu35VZ1I2n3NVptF1O6SaNra4+1SzeYzKSVAPb/AD6V2Gg+DZJo1Oobml3h24xk4x/U1DlcnmnU0OR0fw299IbwWnmS5O8t0J9gegrnvEGn6xrFxNpuk6DtVmCtMpOAAfXt+dfSulaGlva5VQGA9O2K8yudcvl1F4YVgSGIHonU/wD6qwrVlRSbPQw9BWuzzzS/hrLbsg1rUFQ8YhtwZHPt7V3Gh6f4a0CeKO3tFW6dgvK75cn1x0qvfa/qEMJNuwSaZyEKoAf5f5zWt4Ztbi/1FLuS+mKxLtcKwCs3rXPHEKo9zpvyPlOjaASRSwyx7lbIIxxg1x114DtXvWuPtE6jsu/AFNu9QuBNM0lzJtJOfnOMVganr/2fnzn3Ad2J/SsoUnUb5Tp5HBas6qez1t7qC3jnitrdMbpHcElR6A9a63wxo8Oo6YrXUETMc/Oq4JGa858Kakur23mkbwsnlhcZ3N6DPtXuPg+3WPSYfkA+UcV14WEk3GRzYmMWkYsfgnTVjKrb5U9QfT0p1l4H022wsVqhAJxvJbr9a7ZUAzxS7a7ORHH7OPYxLLQ4IFIEajJJO0Yya0YrRYxtVQBVtVp23mnylWK6wgYGKlCAdBUoWnBaYyIKKcq81KE9qeFxSAiC9OKUwq/UdKnC8CnKtAFSe13J8vBqi+nsM7h+NbgWnKgOBRa42rnMyaYrYLRgn/dFSR6PGHVVTpzwPxrpljX+6KeiD0pchNkcrPbtGcsMHPGRjH55qpIrA/MM+3J/ngV2+o3mjTQsskYbI6rwfzrhbjbFK4ikYpnjcckfjSk7Ft3Ez8vBI/H/AApBgsSME98D/P8AOml+BkHjHbrSGRe5A9AaVyRJC3p+fOfz60m4Z6jn2/8A1Ux5FK8dc9Bzimo+Wx39u9LqLlTCTYF4yMcZXj/P0qu6g/dIHcf55qV+W7e5pDGOM5x707C5SBgqo25gTnjjOfzPBqsz7Tg45/X69Kum2Vl9KhubZY1eRmwqglsDmkolXtuZ8syhj7DHuPrRC6nsSR1yclfcdcivHPiD8R7/AEvUjb2OFVJDuLL95f6V618LrqHxH4Ys9XnjYeaMhAxwMcVs4tGVOrGd7Fx5iFA9uQO/uOnP4Vg+J9UvLOwkmsbaK5kC5IyfmHrwBzXpMNjYxjctrHnPcZrmfiVdPZeHp2sQsMqpncmBj6ilFNsdSVos8bvfiX5IjVNP82U8HEgGPUHIzWr4M8aWviPU109D9mmbJjD8j8D3rw7XFMl5JKzM/wAzbiV2557VBourTafrFtf27BJLeQMAO1ayprsc9Ks2fYFtoLSn99fBFPJVE7+tc/4+8rRJbSO2Z5HuFO9pAD0qX4feKU1rS47gnDEDIJrd8Z+E7zxBotrrGlETzWu4Pb93/wB339q5K0G4NRNqrbhoWvAHhI3unw6xqdwZY3AMUCnC4/2v8K7G703TbqAWlxDEY8YXI/lXCfATxY2qWupeH7pTBd2L7lhYEEIeD19D/OvSo7cnHzHg5GSDzSpUuWnZrUKSukfPPxg0mTwn4j04TXkTWNxN5sOT86hTyG/MYNS3nxU0qxmjtot8+PvFBxj61T/act9S8R/Emx0bSoZJ5orZIkRRlmZiWOO3cc1xnxb8Dv8ADjSvD0FxM0uq30Mkt3tOY0wRhV+mTk+tdVKhCnpEwvJKXLse3+HfElvq9slxbsSjdM1oa1rUOmadJdyZYL2B5r5b8KeLNS0sf6KzgZ+oAPepvGXjvWry6UfaMoi4ZUOA/vVez1B4h2stzpNd+MXiCR7u18mNI9zRjZ1I57/SvNrq6utVv43EUzhh9xnJHuRmrsNvNqcP263mEisSZItnzL6+35V1/g3SDq0iW8cLBcbRlcYFauyVzlVRvTqcxp2nyy3a2KxvJIcKApyef6iu71j4f3FnAfIVVcRFj64x3Nes+C/h9p9hKl5JFvmCjk9jXY6rp9kul3LXKKI1iZpD7AZP8qyVXU2+qtx13Pkfxh4avbPw/p+oxjzbO4jJdwOY5QeVOOoPUfjUfgTxvfaDJb/6ZI0MbYaM8gD8a+gfhXYabrngC40XV7dGinkYpuH3kJypU+oOfyryjx98NrzS7u5XaggUnymRQAwH8q23HVh7JJ9DqdU+LWlx+Q0UJnSRlEr5xtB/i966nTdZsr62kuEdSkaF2KnPy/8A6q+f9B8P3zRyrIiiAKWZj2HoPeqt7ea3bq9vayyxrJwNvBIFZuHWxlDE3lY9f8V/EK202GCbSVW6R1V3bP3Vz6fnXHfFHWJNetrO9huFELfPEVPIHQqa4PRrfUS/2WTzkWdSxHXcMdvyNaOj+HtQS7t2mmKwySbcHJHvxTUbbDnVSvqVruTUVsAkkxMMg8sqXzvA7gdscVoaVo9u6xN9n3tEA86hs/Ie+R9R9MVuaf4fvrxms4LIzQwy7mJwGAzg/j04r0Twb8O5EvxIGyo+6oHY9R9OablGJlHnqqyRrfCPwiFha+nj/wBZ8o3Dkj0rzz43aPPL4nmht9NZLe2IQSBCNxPPHrX1H4c0dNPsIbdf4FAHtU+t6Fb6lAFkt4pCD/EoOahS6nfKg+RRW58FDRboq00TfJnaWIPFXrHQythLdSTTCZm2whTwEzhie/fp719L3PwvjtontYmO45wSmAOuP51n6f8ADW4jupDcsgWQ7QqDgjt+tWpxtc4XDEc3LY8Uj0CKMCNY5Li3bazOeDvIwSB7H9BXpnwr8ANeXkE0tmE2jHK5OM9TXsPh34fWsVpEXto9wbJDCu60TRbXTYdsMYBPeolNyWh1UsE4z5pMi0nTIrGyjt41ACjHFXxGB2qyIxSlOKVkd+nQq+X7VWvtPt7yLyriNWX3FaOykZcUcqE1c43UvCVlKZDHaoTJjf26dKyP+EVhjuFP2Ndwxh8ZOfUelejsvHSmMvWodNC9nHscNa+HSu9fL2qxycDFaFnooifcwAFdMVqJ1pciGopGZcxLHaS8DhDz+FfNd9MYzNNF+8kmdthxxnOB0/E19MayhOl3QX73kvj67TXzTJbq7vawzWxmhAjiieQKWxyTn+mTXl5km3GxtBrZlVba4m3XMrCDH7mBpCcDH3n967nwrptvb2CeU7ugUtyMZPcn8a5dTr7K++ztLeZFBjWOPcWx2yeOldT4evL+azP9oW6W8mw8Kc5IHt/KvPoqUqm+hm4OU+a+h5T41vp7KDdZ5DFzuDCuAnuLy7fLs7EnNdvrfiSz+0OrIkhUnkrmsOyvG1DUt0caogXjgCvboRdOnqdc7VJpXPX/AIX6VHFpFlGEB2QeaTjku3WvaNCi2abCOnyivFfhHrSTxfYppB50Q247lR0x617xZR7LWJcdFFVQWjZjiItTsPxRjmnnaByQB7mmNPboSXnjX6sK2ujAXbTwvNVX1PTk+9ewf99ZqJtd0pP+XoN9FNLmXcGaKrzSheayG8TaYv3fOf6LUL+KrVSQlrKfqQKn2kV1Fc6ECnYrln8Wt/BZj/gT1Xm8XXagYhhT06mj2sQ5kdmF5FPC1wEvi3UCcCSOM/7n+NRHxHqknS8bH+yBSdaKDmR6OF5FO2qCO1eYPq2oPjdez+43GoGvLlslriU/Vyah112Dn0PV/MhX700a/VhUT6lp8X+svYF9cuK8oMjnlnY/U0gel7fyC5kW3im7l/1V9DL/ALLZBqx/wkt+oG63V+edjCuHu9F1CK+jigjbEgCs4HQ++PQ1qTeDtXWEx/aGyxJLDJIGPavlo56oq8z1p4HXRm0fG1ktwIZ1dJPQc5HrSj4geHFuGgmvvJkXqJFK9a42X4dX9rfQyx34mZ492EyxB9Kgn8C3DaqzanKZlcBg7H+ldEc8i3Zamf1JdWenWniXR70D7LfW0uP7rg0XuvafZxGW4vIYEPRnkCj868i13RdK0d91u8ofYThAcEnpz9awf7C1TxHYy2VxiV0G6MEnAAHY110c1U/iVgWBu1Znt1l4s0e+m8qy1K3umBwRC28j8quHVJZb37LDDKZtgJVlxgdic44615J8OPC83hSxfW7pZI7nLIsJYcIfUVpTeJ5MvIsjK/3WcH7w7DPtW1bMOV2ij6zLOC6uLgpylY7jUdevbaTyREd2cZJzmsPVfEWqNmDeUaX92uMbQfQk84q1o2qC/sftNxDCZI48K0vA4Hc1y+q6pDIwLIJGDcywgNEc+h7cVlDFV5tcp5ubcO/UZtt+6eceOrO2t9RuIbuQ+YBluc8mvY/gL4otr3w9Bp8caxfZv3exTnp3rzzxtodvrt0ZvPSKYAbgGB7e1O8C2s/g+9nnDZg2h8nOcdP5176qRqJW3PifZSw15S2PpHUdatbGzaaR/uj5scke+K8b8d+MPtm2PT7qOSO5LRh93Ix1JX+VZd/40S7vLlLhTP8AuwUeN8eWT1X3+lc94a0mWfXC1mv2qSRuRj7oPXNbqHIrs454mVaXKtijJ4Rvb7Sb2aOMzLarvBReGB61559lKTNmMZXnHpX3L4W8N2tnpQtzCu2RNrrj2rgvHnwOsdRWa40ljHKVJWP1b696Uaik9TZ0Z01pqY3wb8GHxd8IWvNGuBZa5ZXcsSSkkLKCFIV/z4PavTP2dYdcsPDGoaX4kt7mC9tNRcMJecggHKnuPcVrfBLwV/wh2hSwxqUjvVhnaJmyUlCbZPwJGR9a7zyVGeg9BUXvc7IQSSZympeEtJbxfF4ps4ja6mitHJJHwJ0I+6479uetbaH5eCcn0H+fWnSMWfnp+eKbGuARwMZ4HSpkbQst0UNK8OWdpqd7rUcKS6jdNu82TkqMYCj0FcR8d/h7d+OrnSEgSNbiFSjSc4VWILfhwa9Ke6+zBFG3tnnkCtJCJoVkjXYzDgsORRHQhwTVj4f+Ivg+30HxrqOlaXDLHY22IYy+TvYKNxH1PNeeHQ765m5ikXdJsXIPT1+lfd3iXw1pepam015aJI6sTkjvWavgnRNxb7BFngD5egHpV+0VrHJ9XnzNpnzL8OvAWryy7VLJb7h5hYdeOor6D8H+FbbToVxAo4HOOtdXZaLaWqBIogoHHStKO3CqABxWbk2bU6KhvuVre3VFwBWT8RlaPwDrrRg7/sMuP++a6YR4rF+IE0ln4H1m6gg8+WKzdo49udzY4GO/NS720NbHjXwc1NrrRTp1wHS4tJApUkg7G5HHbvXsMuiabeaZ9kuIQ0Mi4JY8g+x7V84fDDW1svEDPfMRJqQ2l2PSTPf2JNfSegXZuNN2yL9xcqcfeHrXRF3jqVZSVmefXXgG20uK5jt1Ywy/eHBB54/Kuam8B2W/cuCQSQzrnGRzXreg6gb+S9026jCXNq4yp/ijblWqK/0cq7NCMqe3pWPPJq8XocUsJTvdo8psvA+l/bUlaElogFGOARiuks/DFjGSVt1+Y55HSur0/SmacgoetdDa6PGMFscdqV5suFCC6HJaV4YDPujhRATkkDGa7PTNJt7YApGNwGCcVo29uqABQAKtJH7VSikbpJLQjihwBVmOP2pyrj0pfMhQfNLGPqwplXQhgjZgzICR3IzQtjb7w/lLuHTimvqWnxj95eQD/gYqF/EOjx9b2M/7vNLmiK6NFEx9KfsrEk8XaMnSWR/91KqT+N9OX/V287/gBTdSPcfMjqNvtQR7Vxk/j6MD93p7H6vVKbx9eH/V2MK/ViaTqxDmR3xFNIzXAxeK9euoWkiNpEoOAWGMn0BNZl14p8QqxjkuDC393ywDSdVWuHMenEcetRvjPzED6mvI5dc1eYkyajc/g+P5VSubq7dys1zcFu4Zzms/rC7Bzo9ikuLeMZkniT6uBVGbWNJiz5mo2wPpvFeRNk/eZj9TXP8AjTXI9C0syqA08uViHofU+1ZyxNtbG2Go1MTVVKmtWd/8S/ir4T8P6bdWYvGvNQlhZY4LcZIJGASegr5X1DxtbXUbLdaBDNLk4lWYqQPoBWXrE891fTSSOzzyNudmPJJrc8B/DDxP4suGNjpsiQjlppwUQD2Pf8K53J1XzNH2VXJMLhKajVd31ZW8N+IbGS9jju9U1LS4u7BmkUe3GCPrXtngbU7K40mS2s9ct9VUKV3oAHXOeT3J5rhL79nvxpEw8q50517jzDn+Vc1rnw68eeBbyHU7a1lfyyG861ywHswHaqUUnex4tbCYaa/cTR6DN8L9GnuHmmvrrcx3EKFHNXrD4eaHaIVjkuSD1yw/wrc8O6h/amiWeodGmiV2X+62OR+daHOahydrXPCdWcZPuc5p/gfRrG9ju7eS7WZG3BhNjmuwbUL4ja15OR6bzVLNKDmp5miJ1JS3ZMZ5mBLSux92Jpu5s9eaaOe1AJz0pXZF2P3H1pwfk81HQzBRknjuaTC5KG45oaaMfeZR9TXn3ij4i2tlLNa6XELiWMkNI33QfQeteUa54m1nU7x5Hu5gGP3VYhR7CtoUZSLUWz6XW4ic4WRGPoGqRW2NuHX6V8y6QupSP50FxcIynOQ5Fe0eB9Y1KXTmXVFLNEuRIRyw/rROnbqX7GVjqpLW1klMjxZY99xp1vFFAxaIbSfeliljljV42DIwyCO9OOOax0MWhSRTS3fPFIaYQapDvbYk3Um7jrTDk+tHOafQfMej3/guwkbdHlR1xVT/AIRU27iS2vJ4nAIBDZ4x6Gu2ltk/hLL9DUP2bO7dIzDHerlg6P8AKjr533PN7rwzdwyF1uywLDGRg5qleeHLhidzBq9HvYBlB6v/AEqndW3ykhe1ZSwlKN7RCMm2eD+PtGZWW2VBvA3Fweg9MVP8MbOaGCWWaKP7rbJGHOD2NbHiuxuptcEF1JILfJYuEGSM/dqldXCWMRW3uhBt+6AcgAV87h4Tq15SeiTPboyVOMSj4jt4tUukj+1+T5r7cycLuHbHvXF2NhdX14ZrexlvNNjmMbShlRnI9Aei5yKxviLrSSXCoLhisbFkfGAW7n3rMPjrUP8AhJYL7R4ZbSza0W3ntx80ZI6kD68g9cmvWjg5T1sfb0uK6VGnywfyPQp9envIHfQ9GWS7tm2Mlz0x0yNvcccVnQ2ZntjDfSWdjdTbt1vHn5fXGelYK3eo2YU6e0uN6sWcAlSRjnHTrWl4Zin1i5klto0kkjTE0meSx7Adq3px9mj5jMs0ePnpsRyaLp62007XskbKT5bQgMrY6A+nSo/9JaybT7xJJGZD5T9Cc9AR+RpviVr22vnsbKFvLgAMgi5IPXBplvrDXDNDfKzyFACMYIboDmtlNrY8GpRjLRmCfB/iY3ENvp9tMxaRd235lI5+bPbHoa+hPhL4Il0eEz3qq874LNjmq3wi1CxkuXsbqZN77VhB6lsc17DDDFGuFKge1dtOtKcdWeVPDwpT0I4IQqgYqysR4HFCFFPPNWLbbJJgDHFWh7oswfu7YIGzioWZxOSvK49cU28n+x225gDkjA9RUMd2JLXz9o3AcqDwK2SsrlWvYtMsX8IG70FZt406XSxxbVXnzM9a5XX/ABda6XODew3Tg9TGAQntjOT9cVY07xHBd2X263kcQHvIuCPz6VzSrpM6fqsmjskgguEUNnIP51M2+MxpEAFGODXBWXjfRb9jZ6dcv9viyUPlnYxH8JPfNdgNUT+zYLxlwZNuFJ5BP86fOqiauZzpOmxt9t+1yc/xVDx7n8KmuP3kzSAcHmotpNVzIxGGTH8NIZmB4UU/Y1Hl0N3CwwTv/dGKS4kSe3lt5IyVkRkPfgjFSCHPpQIeR9anUynSU9z5N8SeF7qz0ZddZlghFw0MYJw28MRwP1z9a9n+Dl5qVz4fla6uEaby8QTp/GOx+ueteZfFPxJd3dxc6JFGkFpbX0vyKCfM2s2Dz7kmtX4M+JLjTrL+z9SU29mjGRJ5sIoz1GT2ow8pOLVU3aimuU7WfVpp/Hh1GK3kgubGBE1QlgqSxHqceqnkH0ru55vKG4urKRwT3FeWfEHxr4LazuHsdb02PU5ozA0isz/Iev3Qaxbf40W1vp8drd60NQZFCktp24HAxwTg1ChGhBRhsebjaVac1Km7Hsx1uGFQFjjLeuahfxNLt+VYlP0zXicvxb8KzYM0NxEx6tDEy/oSasWXjHSdSiaXSr97gL95HXa6j3HX8azlVmtzNVKy+NM9ck8TXvIW4VfooqvNr98/W9k/A4rzGPxNGedzbani8R2jji6T/gRx/Os/bt9TeMk92d7Nqly/3riRh7uaga6LHmRj9TXJx6qsgG2RWHsamW/Y45odVl2Xc6Pzwe9RyTEqcNg+uM4rD+2E96et0cg/1qVUGki5MtwRgTjPr0pYxOrgtcZXHIx3qn9p5604XHA5o50M0mcZBzSq0axyTTyLDbwqXmlf7qKO5qrphjnvoYpmIjZvm5xx9ayfiJPrqeGr3UY7O3/sWQNbwwqh24J4lOeWPoT69q9HLsE8XO17IpFnQdO8TeOpdVmtLubS9Dntmt7JWUfvAp6n6nqfwrl7DxRe+EZte0HxB4gWa402HZYxvb+cHl/u7iMgYrpfh98StD0HwEtl5jxtZ2zSP5hBeWQsflCjt05ryLVfFlrrXxHh8S6jp8cNu0yPLCmSGx65/wDrV9MsPLmlTlH3UCeh1DeI/ivfWyX4shbWIUTEw2yx70HJwfoDWz4J8aW/iiW4dg0EtrKIysj7maN/usT7Pkf8CFeiav4m0ODwo+oXMkUdvGmXhWRWbaRwmOnpxXzX4c1fT4td1jXrW4mgusf6HZJBuW5Vjyj44HbpjBwRXmShGtCUeW3YbsfQRjzXjPxluLmDxOkcmZEVFFtEP4ievFdl4T+IujarGtu7vBdjgwS8P+B6N/P2rtvA/h6x8RfEO21q4t4rq2sbQyJvXOJt2F/Lk8187Uw84zUZI9fJMasFXdV9nYPhH8F9H0myt/EHiK1W61eZBIkExzHbkjIGD1bp1ru9Hmv2nG+MrbqSgCKAv4/pXUapdWtnaPcXsqRQqOXc4Ariv+E00MP5VnBdvHngpbkKffmumVSnSjykYmriMbUdSV3c6Jk7EZqKWFWQq6hh7isq28V6TLMsTtcQMenmxED8+1bKSxyLlHVh7GsOfm2OWcJw3R5bqvhuPRdev7mz+S1vmWXyR91JMYbHoDwah2jArt/FcYa1YnoCPzrjb1ks7OS7lDeVGMnAzn2HvWMlY5pJynZEQXijbXLeF/Fl1q2sSW13pn2S1dilvKSc7ucK2e5wfyrsfL46CovcvEYapQly1FYr4NLirOxf7valCDPSncwRWAOM1x/xV1ttJ0HyoZNktxlRzggd/wCldyU46V5p4m0G48W/FNNHZ9lla2iySt6AnoPc1VO19TWjDnnY8pitp20hphGzF24/xpmgabPJeKsikKWxivpmHwjotvZparaIUQYAIqvc+CtHkXEVqFbsQOlXLFvax6qwitds8r1e8sfDaW5jSG4lAPmLjqD2/wAK3dN8bWOoeHpJLWFA6DbLF049areP/hlrUjm8sgZ4/Rhgj6GvJT9t0HW3tZkeJ2BDIfWtKdSNT1MqkXTfkevfDjxLt1V9HuJCYpCXtyT0PpXpZGTXzPDfPDewXsL7SjBlPvX0jodyuoaRa3q4IljDfpWU1bU4a8VF37kzU2pmX2qMr7cVFzEjFGKft9qApz61Vwue8utRbfvfSrDDpUY/ir0WdBnXKZkjHoT/ACqC7aKJN0hwOlXphmZfTBrE8VzG305pFyox949qzklZsSd5HE+M0jvpWa3Lsh+VWxgN6gE9e9eR+MYorQXKfaXj2x7slcAe2e9dH4v8RzW90jStIIYhtDMwwffivJfGmrTazLshY+SOXZehxXmQp3qPlVj04NqOrOY12aynXfMu50Hy88Z9KseD4/3T3Uyr5KseckkY57fgPxrBupj9qKxQxSLCOTIMgdskd61INRaz0aWKAvIrE4kaPbuJxxj2rukmo2RlGfvXNOyvZlu5nW5LRNu+Y5G4ZyMj867HwvNaFkuETz3Py77RzE6jvwetZPwksY7rVi95CZA0eQSOAT1r1+w8P6O11FCAqyZJAVenqfb61wVGr2PRpUpJKRltb6RpNgZvLSGIjOWGWYn17k14/wDEa8kt/EFpPYRyww3aHPmIVBwffrXt/wARPC9tqLWtqGlSILhSrlckV4f8aNHXR9c0rT0u5Zk+ztKQ752Etg49BxWtCmr2ZhiW4o63wJq9rNdWaR4iYBVaZeGZwc5z0FfSOi6xcPbr5i54718mfDC6tlSSzkUM5kRkBHPP+HWvozRLyT7IPMY7f+WeeSF6DJ9aI+5Ox52Kpqok2dr/AGsveFD+GK1NEuFuleRY9nbg1whusjhq7Hwp/wAgpGOT5jFgR6V105uUjiVFQ1Rp30fmx7JOjDtWFctHBElvuwpO0kn0rfddyfMSNw4x2rkddWQyLC42uHyrDowFdE3aJ00rcyuct4n+H+m6tqo1Bru6Ricsok+Vq1LPQdPh8Pz6KLry45YiiybvmDf3qS4urzLR7GYD05J+lcrr97ZyXy+Zo98HOAwEoUuoPTGeK8/2lz3IQ3Rb8L/Cm0sNci1abWrt1iYOoWTAJ9x6V6bp6wXcJg4Kxvxjrwa850rVLqScQWazCN5NoSQfMo9D7132gWNxb5847QeSB1NaUJc0mcOLSikbLIu7PNNZFx0qVgM/L0puM12tI88ZtXP3RS8DsKfsNRz7o4mdV3EKSAO9AmyrqeoWem2b3moXUVtbxjLPI2AK8Y8cftBaZp7yW3hqxN9KCQJ5iVj+oHU15T8VfFmv+IPFV5FqU00VtBKyQ2jfKqgHA47mqngvwp/bt39pkjZoom4QDhj7+wqN9TJVLy5SCXUPG/iC4lurGzkhEzs7PBAFzuPXcee/rVyH4Z65dETazfln4JjMhZsY9TXulpp8mm+F5bwQKqQQrgBeScf4VwEWv69eauqf2WI7RuAS2WI9axqT5T0KNDnkZGn/AA80mOwFw0CyL02sSWPrVm9+F2i3tmJbOR4S5IV4j90+hBp/iiPXJNTjtbW7+zxR8/L1Oa7fwNpWpRQ+VfXMUhMfmhRwWHrj6VFKo5WKxFHlvc+aPGfh/UPDGpfZbwb42G6KZRhXX/H2qT4ci4k8SRy2+dkaMZT22kYwfzr6F+MHg9vEGgeXbxos0TZRiMbef/r1xOjeF7fw3pjW0K75HGZZSOXP+FXia6jDle556i2xYIcqPlGMVVkiXyyNoJ9xWpAuYV7cc1WkXAPHFeQtGU4lOO2VVyrFCTyVODVi1kvkLeXfTjHQNhh+tT+X8g4Hakt14bPr2p+0ktCHFFmPUtUhbB+zz8c5BT+WamTxG6HFxYzKB3jIeoWUmQ8fw9aqupznHQ4zVKo0Ryo37fXrKRSzSmLbyfMUrj860be8hmAMUyOP9lga5i5P+jxwYBGcnj2qtLaQ4LCNVPYrwaFWQcrZ6Bp8g+1oSCwwSQPTBrZ+IGtafN8IE0zT7lHuJbZE8lSGY45YEdsYNcB4GivJPEdrDDeXK9cc7gpxgHB+tXrPwnHP8XV8O6hJM4S6EmVXCyJjPOPXj8M19XkMITpynJ25dfuC0kzjtH8Ir9lttS1C7OmQy25CQvB9ouJyQQWSIdF54JrRvPh7bvpsIW+8QWcNoTJG99pBEIJwSSRzg4HrXvOv/D+xm103c2sR21qyKrRLGBI/TcC+ehAwB2HStDx1e61a+FVXwgLe5mhCjypR5haIDBwCeTXpV8ylUas9y4wstT438Y+HtW06A3F5cC8jupwttPZsHt5B3GR909PlxXsXwq8N6fp3hiOS70+1gvHtWZpAwd3BB5Ofu9fpVTyLy8s7m41Tw62lb5Al9EiGNZB/DcRoPuOpweOvNea32s+KtH1Wbw7Z31zc3e17aRBFkFScoynqSQc5rCo3WXInqgdosm+IkMXhbxlbQaRZrFJPFslL4YNvbsO2K+k/gv8A6N50fG11YD3wcV876dba54T1C5vvEvh2HXWubdGjkmcsbfJBD+x56V9HfDy28vTrK+gkbY4yRtwMEk/1ry8c+RR6kSqONkzA+MPiZ7LV3OoAmzgA8iMt8pPdvc9qxLXWBqWhPf2IKjBA4wc+ldP410WPVtZlFxGoWMYXIzgHk1SWysLPSrbS7QOh3ltpXLNk4z+leFWi5Nn1GGSjBdjzrSLrxBeX+0lXBJ3NIxyOemMelezeFtQ+3QK08ZS5hVY5GVuGA4yax4dBuFkdmtwqbgFYcZHrXS6dpMNl/pFn8sjLg5HX04rXDwnfyOfGOk42T1LeqRxzW6qw3hjzg85zXL6iYbXUbbTbmKOaKdJGjEg6uuMcevWuouVZIlSTcsmM+xPrXknxGvryTXbWCKWMp5bZWTcPm6jaRyDgHn0q8TH3XY5cvpRliI8xseMtPtZl08Bo0eO+ilbYuxmUdc+oHFaW38K8xsrm+k8dxW2oGFI4l3sFnMjueoXnoBwSB6V6WEJAOT+defGbpLVHJn2JdGpGne9uo/YKXaueSKjMZHvTlj55FJ4l9jwPrz6IUBc43CuUW8g0z4rJFM6J/aOnfK5OPmjbp+Rrr0i5ryb9oDzLDUfD2qRRo5WZoSHXKkNjrWlGs5zszrwOMlKsk0eqy6jbGSNYWM+5tpMfzBeO/oK5vXfHkthcm3sbVQQSoklUsWx12oOTWH4M8K65p3iKGT7XMttt/fqVHlufb2rrtQ8Lwi+N1extA275ZRxjPvWkockl2Pr+bnja2pp/DTxsPFu6Ly5JkjwC7W+xfwPeuM/ae8F6dJZQ+IbSMQ3MQCvsGN3vXofhlNJ0G2FvZhY16lvU1Q+JsS674Yuo4zvRVyCK551VCacSoULpqR8h20n/ACzY4GTnPYj/AOtX0j8A1GteCFjM/wC8tJWiI9B1FfOOqwNZ6nJC2MlQ/wBM8V69+yzr4tfFNzoc7hY76LMe4/8ALRef1Gfyr0a7bp3R85jVKMXy9D3T/hHQx5mYf8Bp3/COxd5pPyFdN5f0pPLry3Vn3PF+sVO5zg8O22OWkP40f2Dar2cj3NdH5XFMaPjFT7SXcz9tU7nYNTMfIaU0hP7snpzX0x9C2VZmAkz6A1558SPEC2Fs6llcbWQL3HHWtD4meKH0O1/0Vh5zL1x0FfPviTWZ7n7TNdXJkDctz3PrXLVqpOyN6FHm95nPeKb2S7d42ZinJIL/AMOa5m+kt7eyXy5QC2RsI5FW7vW4B83zSMMr7DPrXP3axPE91cPukfIAB+7jtShHqdMpJLQt6OsOLwyWyDlCHcAnHtVDVb22vriOzggEOGGWB7e9NjeQQmWeIwjPTJOaboCzal4sjQKGXGSMYwKmXVijukj2fwFYQ2ukW8kfLeVvJHU1qafrMrvNCbE218GypluQjEf7OeCPoaz/AA75mlyRo4Jt8Yx6A1119baNqunqsnkyAdAwFeVCSbbPei4pa7GLd+JZLq4NpO8omtVMsu8DaB67gTXg3i7xBP4o8XTakCRbAi3Qg9EBxn8zmuo+LviKz0W1l8PaJsW4uRi4ZDny09Pqa82soZIFiVtyRYGeMkn0r08PSaXPI8fG1oynyQ2Ov8MO1tqiTLg/Pn8K9n0nV9QMKKoyijO/rge9eHaFIyziOYgsGDxkEfX+teqeHLlysTSPlSMHA/mPrXPiU07oyUVKOqOkXxVeK+1reOQZ4wSK9/8ACEcg8M2DTJsdoFYr6E8/1rwfwd4en8QeJ4bSJCIVbzJ3A4VAefz6V9IxxiKNVGFRVCgDsBW+AjJtyZxVYpEbrhcn06VRvLWKeMrJGpODjjkfSrc8igZLD6VGJYzn94ufSu+VnoZJvQ4C4nMFyysm4g44qlc+RcEbrMOc53MOa19atS8rOqsrZJBxWZCADtZTn0ryal07HuQldGt4X06OS+F00aqFGfqa65cCQYrJ8OqqRMG+XIGK10ZJH+Vt2PSu7CpKPqeZim5VNSVgDggYPemml24PJorqOdbB6cUnenc0CgZga/4O8L6++/VtEs7mT/no0YD/AJjmq+leC9D0eEW+mWCQQgnC5zjPXk11FICCeR0/WlYhKzOd8Q6WsmhzWsY4dgv4AAVxOu6ItpbZEsMSRKN8jDAxXqN7lbdAo7/zrnPEekWGpWjw3qOY2+Rgp/Gs6tOMtTro15U3psePpeaGutJcXmowyhRtRbdS24++a9NsrO3d0vFgdZGwmSOcYxiqGleCfDmm3i3fkzT5cbFlYbAe3AHWunlRrmSa3xsAjDqRxxWVKm4l4qvGbXKzN1q3X7LswCM7W/lXmms237uRGHIyDxXrd9bqbaRMg8MBXnPiSHbO0i/xru/xrDGxurnFB+9Y4qS2aNPlyQFrNk4U5HpXVOoZGyO1YV7b/LuU+nGK8xbmjiVW6Cn26YjHTk0jriM/hmnxMqrGC2CenNWZSJwnzN/u1WWJmcLjI3DtU91OkKO6MvmbTlSQB+dZ3g3xZpMk1+utQon+jMtvyQryk/0GfrTUJSWhlzq5bulHnJ0Az+VLLyh+vSkuJIzHHKzLtxnIp0ZWSNpMMI1wd2ODWai3oiuZIv8Ag2+Gn+J9PmfcEMhRwvBweK9XsmaG+uvFBimN3f5W0DqCYYvu49Qx/lXjFtHJJcwyxrja2Qfxr1Lxzql5plxbv9o8oC0WSMRxF2A2enQnOfxr1cDXlTpTijajFSmkzpNR8o2MTPKzX0kQ8zed2wj7pGenbNcpq2tx2elyxy34TVFn/d7G2/IevHTmsjw3rGrajbaob1bk/ZYdwlmQKW6DHHFcvHZ6qZmlsYrXlz5pmXeWH+8eetKVaV9z1Vhocuiud9o3iK18RRNYXWEvI1/iHDg+lcI88HhHxtHdalJHFbyxvavIUDHj5ouf90kfhV/xXds2g6PZ6dYxWt/aXG7zw/DMxAx04FQfEjTrrVNJjt7ywiuL2yuYZHEjiKO5VGG4hzxggkZ//VXfhayk9zgxFF02dBJrdlq2v2Wl2Kx3E06qfJADBk6ZJ9sV7RplmYLZItq/KB8o7cV438FfCFnL4mvfFItYdO8yXbDYW04ligjwBjeOpPoK9z/dxkYH0rWqo7Iwir7le6tbVn3rAjOT8zFea5DxNpmpTa/bmIwR6eeWkUYdT2WuxeXacnJ49KpXL+fjoqgj5iOprlkos6adSUR5ihNrG7fKUUe/NVZAouN8JJPFXZ4yYAYwCf8APNZeqxGSD922GB5Ipy8jPcztXnMrkDbhV7H9a5X+w7PXjeXSlRNARGiHgLx0z+Na+tRyWyNHCzSll3Km7HNcZBJeaLdXV1cLcm1uGDSxBflHqc9vrWad9zakpbxZgeG/B9zZeNL8XchnSPDRysMFmbk8/nXooiwoGKzvC+pW+rrLfRMrGQlTk5IwcY/lW35ftXi4mXNO3Y+czOrOpXakVvJ5pwh5HFWAvtTgvNc551tSJYRXnf7QulG78Dm6jUmS0mSQEDoOhr05UGKoeKNNj1Lw9d2Mo+SaPafxqoScZJnRh5+zqKRxHgbx1a61oFpPGQ13AqpdRZ+ZXHGfoTzmtPxH41+0M9teXUMNquAIIvneQjnnFfPOlDVvCXjOa3iQ+fb3Hk3EXaRM7T/Q17n4dPhXV4jfQPGlymPOjIAZT7iu+rT6pn32BxNOpG0ibRrma+Yyi2ngtiflEh+ZvfHYVta1qVvpXhu7iLfeXCqeTk1Fda5ptnbtHbQ75Mcc965SSG41q8DXJPlLzt7CvOqSXPZHa02r9DxLxtp89nq/mSzrJ5v3lU58pic7T/n1qPRb640XVrHWbNis1vIsqkdsHkV0vjrRLi4i1K5s7dwiXJeTc+4kjso9OSfxrI8GwR6mn2ObaOwJ7Hvn2r241IuCtqeDUoSbaqLc+kpvj98PbS2ha6OqNM8SuyxW4IBI5GSazLn9pTwHGv7jSdamPuEXP614F4p8J32kr5NxB5lm5/czjnyiegPtXC31vNazNFIpUjp71rSpUJdNTzqmChTex9TT/tPeHRn7P4Vv3/66XKj+QrNvP2nY1Utb+Dowe3mXZP8AIV8yBvfJ7065mAiC9a3WHpfykqhBdD9Rz0pj/wCq9s0MeaxfGV1d2ugSS2WTLnAAPJHtVN2OizucX8WjGkbmPbI3lHeoGcD1r5d8U6gs0stvC3louVJB6Eda9M8Ra/e2jyLOzeY25SzPw3Xj6814lrkjS3qrbRec24ttXrIf89a5E1OVzujFwiVTb28wUm5kSViSpMWBj6n9KS4EdnbgFVKYLIM88VDp9rrWpXxeNoXZvlMZlGVBGM47Cu58M+F7W3mEmqyxXF1/AoOVArHEYmFHSTPZynI8RmT9xWj3PNUvNQ1u8Wxt/wDWseD0Fdv8JtLkj8RNb3AAkjQkZznIIyBntz/Oulm0CwuEfy9NhgDDAYDaw989qpaHpVz4d8SR3N1eC5sJwV8+Q4eFsfLuI6g5x+PNc6xcK0HGOh6GY8K4nL0qsXzry6Hp09lmMN8uRjPvXkHxz1eeylttLsbl4JG/eytG5U47DIr2Wdvmls47mGS5jjEjRg/MFP3Tj0r50+M8N1L4qMrI58xAF49OtTgqVqi5j53EVJKHunDkNJchnZnZjkknJPvXRWtmfKRslcEFcdM5rCtNwfdkFuQM/wAqvaZfXP21VkwQRyrcDAr2KivscFO1zobeRJrz7RD8pY5YD7ua9Q8ITTT28UaweYrnbtXqSK8stnj3PNCCqcbAVxk9+PY17x8CG06NoLi8Tz7otshQduOW/CuOpDnsjoi9D374feH7fQNDjCpm4nUSXDnrnHC/QV0EzllwOBiqWl3GbUHkgfdJ6GrJVnbPAH8674xUY8qOWeruVi0bEZkwe+afDPbsW8uQMQecDpUwtI2Hzj5scVnrpr27l4JAX9+/1oaYRSsW9kcgJmjUoQeCM8UkeiaTKN0UCK/YnmoJvtDg7dqEdFbkZ+tKftDEqrGKPd07mnJRtsNOd9y4umRqMKqqQOCO1NsLGWPMkjAHJBAPbNJExXPls2e5JzU9s0804VmOwdfepUEtgd+rH3SfONq9uSB1qHHNa+AvFVpYYX55BJ7HrWvKYplGilONx25wCetc54j8ZaLotvdMbmO7ubaJpGtYHDScdsdvxqQudF2NMP3GYnt+VfPWk/HLxD4q8W2uj6ZpcOl2skg3sx8yTZ3yegNe6WEzzaactlnYAHPOaBIu3a/LEM+mKjngjO8MOTJmppxunjTAAHJpb1MyEL/eHSqsV0MzWLNXtlC4AV1YfnVi5txHInHPkMDUt2uEI9efyIqxcruKnB4iNTbcg5+4bzThlw2SG9M1wfiaHdHIm35o2JH0r0CU8jbggk/XOK4jxTdRW+pxRyME88EDd0Y+1c2IjzRDbU4uUZhY8dOaoyJmLH0rRv0aKORf4vaqLfcHruFeK1aR0dCndwjyXxXCay2oQatIdxZFAZcHhV7fSvRLsf6NKPbIzXEeJbeRtPjfO4ZfDA8cAdfXAraiceIKF5q8d8CstwIJk4cAk5/KsHUdQWyjQr5MyNnAGRUUGnfaZpJFvIo4iu3nO7NZdxoOqiTzHCmDcQG3dAP4sV3xpI5rI6FtfI0uOzWWQhsBU9BXT/DCHVvFHiK30dLyBFhjLsZZNoVAeenU815PvvYbl/tCujKp2fLgNj/61dH4A1u50PxPZ60s7I1tIJCAcEjuDVSpJJm9JK65tj6d8ReE9O0HS4Z7eW4nMkgUOygKFP61Y+2RyLpV1dxB4oV8hpGOWZiCFX6f415d4n+Lfi3x/q5sfCekJa6fGqJKkuG4Vs7i3QZ9q9NbQ7ptFWSVvncJIkan7rZ61zRUlJnr1YU6bg4FPUNdnSyv4rdbSJZSE8sAAng9h29/pXK22s/2eyws0jeaQoRUJzXZ2eg2F+91qKrFHd7fIkk3Y2DuPzxWNPp+n6bP+7WJsHiQHO786yktLvc9inODhdGP4otX/s+aTeVZfmyOxrnNMsvF/jTwpeWOookUC2jJZPNITJOxlRyxz2wBUvxP8UR2elzW9u26eQEZH8PvWz8KPGOly6Pa6TFIYp4LYb3n43txnb6VvhNE2eXmE72PW/ApNjYpYbQhWNDjvwADXdQNtgznP4V534ZZdR1mKWzlDBAfNXPQV6CJFdcIQSo+92+tdVJyep49FycvIifLblHDE1EkRUBWzkdKe7qpTdgH+dMnk8tlUEH6c1o7I6xz/KB+8ZF6mqV6yQyhmUiNhjjufepoFV4/OuCcg4C54xUWpsr2jgKuU5x39qknY5DXLiS3leT7pRSwz1A9M1Z0e50/WvCKthVZkIIJ5GOoP4il8RQQ3UkUkwEcb4ErKM/Ue9cP4vhfwksqogaxuhsUliuW9/T1OPaktEzqo04ztG+p5ZpvxU/4Rae9tLXTIbv/AEyTILkZXJwQf6V2/hj43eHNSlSDU7e40t24Dv8APHn6jkflXgGvQbtTlnhifbKxJPl7Vz3AFZxJ5QLlh1FcNSlGW+57c+HcJiYc0tH3Pt7T7q1vrVLqzuI7iBxlZI2DA1ZVK+Rvhz4s1zwxdLcadc7oHOJLaU5jb8Ox96+ofAviSz8VaGmoWoKODsnhJ5jcdvp3FefVpODPkM34fr5evabwfX/M3kWi6QG2kG3OVp8YonXMTfh/Os7HgrVni3x48Nyadrdl44sIC6oyrfqozx0DY+nH4V4x4uM8cK6hbzPHIGKtJE5XehOQcjqK+p/i74gs/D/hC5kmjSaa4UxwROMhiepI7gCvmfRvCmsa5aOVnkgsA7YQn5dx649BjrXZQrqCvPZH1WXYHE1sOqyWi/Eb8G/EU8fiNrG+vC8F0Qg8x8kP2Iz69K+iba3jgtSFHJGSfevJvhz8JgNUtdZIbyYsSR7/AOL0YfXqK9vhsiU2qp54Oe1LE8k5KUT18MqkItTOQ/sNmXdEFxIMSIwyG96wT8NLeS+a7tnltZeqrC3GffPavVJ7S3tbbz766t7WFR95m5/D1rhvE/iXzS1rpPmQw9Gmfh3+g7D9a5nP2a0Z7OAyqvmE1GMdO5g6ul9pUP2HVr2xvMDiGIFpAD6gdK5zUfDmia1boLq2msHk4jYYbB/pWimNzbfvkHcx5NdZbWdnHYRhlGUUEn1OKSxU463PrZcK4GlTUa122fP3jLwRqGgqbqF0u7LPMsfVfqO1cZcPlulfUOsxWj2nlbBIrgqwI4I9DXz14v0mKw124jtz+43koPQelezgMb7b3ZbnxHEfD0cuiq1F+49D9MnbAJJ4rlvHN/FBpIaZkEe0up37efrTviJDfXWhNBY3S25DeY7MSA4XqhI6Z/pXy54r8ZajeSSadcXLxwrKQka8IOxI9M4zXTOdtj5mnHmDxxcRzP8AaFuFeNyTjOODXluv37+T9mgjV23nlRg+w+lXfFerzx6h5Ny4lQLiPHZcd65uyh/tDWreJcrG0qpyepJrO3KnI7Kf7ycafc9m+GXh230zRYJJ4ke5mAmkJHQn7oHsK6qbTbFlMaRqku07SOCPeorFkt7UNgrkDg9gOgplvP5909yjfIg+b0r4LEVp1Kkptn7RhMPHD0I04bJFa6lW2uTay75H25U7cbh61Q3TS3gbb/o64x/tep/lUGsSyXUr3EW4TQt+6IPb/wCvzUFvq7lo4pbMjOcsjY/Q12UajaPUpTUlyyJ/HdnrEg0vXNDuHgvbcuqBm+V0JztzjkZ4wc1yPjDxVFqVp5PiDw7NaTkZW4gbOHHdf8M17RoWkr4o8GiWwmije1Mqh5EfB2/Ntz93J5rg5LdIbkwXUKvbTtyrL9x/UfWvcWJlSUXJXR8DDhzCZhKrCjLlnFu54TKk87O8MZITPRMFh64qGGaTzlyeB3Ne06poYhkeS3URsoOGThiD2/KvLfE+mRWF5/oDEwOqscr9xu616OGxka6Z85nfDlXLXHlfMn1LVrdSTTZbavrtXAAr2r4YTw/aLe6imWMvIFWXAKtjjGO3r714LYSgxwnzNhXg554r0zwBrB0+8huGjZbcHzEjLZC9ieO9azVj5+D6M+vPD9yXgGJC6HgMTnd710VsxPygk98Vw/hrUY7iG3eFkeNlDAg9Riuw066Z87QMd810w1VzCa1NE/Iu6TgdxRFslyY1OB3Pepo3WSPDKPwp67ARtxVNO+hneyKUkP7wH07VN5QIGR+FWH29duSPeiJw3G3GSe1OyuPndiKJLdXAO3cCBz1qfAU/KAPwqC4s4pjuLMp6j1zUvyIiruxgU7JENsWdsRn1xUR+6D17YqO9lxDxg8ioxIdgHuOM1LlqBzHj+41ODQ9SbR32ah9kl8ncMjeFJBAr4x8MeJ7nSJLjVo3D3iKPMMwLLJub5g315r7j1GH7RfiQKD5cZYKTwc18ZfHHwRJ4O8SXc8MitpeqP5sHOCnzZdPQ4z+VTUV4gtzu/hePCuueIU12wim0+5jG6e3Hzxbm7g9R/wDXr6O0mBVjttpyv3s4718k/BK6S2uJIYMOs93Cob1TdjB98Yr6504lCsZOf3ZC1S13GloW9u64MgPYVJKfnc/jTEY5bPHGagvmZAcHkitBXJZQCR0Iwc0+6PT2TFV7uQLAvqSBTZJtyH3B71LYrmdIuZOPZhiuH+Iulx3sVlclsfZpDJ6cjJH613DdN2QMfez2FYfiO3SfTbmPnK5PHXBHY9qzknyh1Pn/AMReI7u01sNHNG8U2DJA+P3bLwTntkgVp6NrNnq1uZLVsMuN6E8qf8968n+I+tu/jG9t/sqxKrBTkHIx1qLwfrclhr8ZMjiItscKc7h3yPT3rlr4aMo3W5SlqeseKZLmOwka3dQx6g9MYrzyz1ZzJJpd1IqLK37uR/uxv2/A9K9Pudl7Zt9lmjlWSMFWByCCBXm3ibwrMJ1mbecZP7sE4A964aFtmYVYvm7lTUoGsYJ0mjVdhzuHII9iOOTVXS7yOWJlV9yY69cD6e3tUVtcSmJ1i80oByZFwJF9CD1rB16RdLuhPYZWOePfHkj5R0Kn6Gu6CezMYxOlg12DTkvzNa2t3NcqEhZkG6AAgkj6jIqle3Gm380YFutjEiBQY13kZHJPrzXO2TXGpRXF15JAt1HmMOgycD8avC6SCJGtwBKG2lcghjWji76m3NLlPUPhmsOhapK8mrWclpIuwCLIBYcg/Nzjn869kufGdtF4fkaFTI8SAoIvm3n05r5f/s/UmiaSR1hTbt8sHmPccnj869n8GwCz0aBUQ3W5c7pCcZx941yVbwleJvQvOVmRaHpfji6utX8WwTJaaY7BprSXLCQqo6ehxjJro9OsbjxBYQ3GnrgzIGLE5Cev1r17w7Bp+n6Xpnhi5iD3FzaPPMmAQBgFi3pktxVbTNB0nwvoaWlgQLWJn+ZjyMsTjP44ronheazZ2U8RyJpHhvjzwdYaXpYSVWnvbhtokYZ59hXNfD3QjL4zS3kiQRW8ZkZ92eei59O/5V1fxd12NtQl1H7Uq2tqhiiXH3nPXA7/AP1q8Ii8YanZ3MxsJJVuJmy7u2Pp8o69e9GGw0qtXlhshVqloXe7PqOTWG0OYw6TeRK0xCSkYJxnt6V6joVwbrTICpAXAyw65r4G0vxN4jh1W3uptSlZBMGcthgBuycD86+6vh3dWt1oSXtvfJc20qqYWVSF6dq76+EnQ1kcKbk0bMquz84z60MqSYLYBBP508zGQ/KNoXqR3p9qUUH5dxY/M1cyVzoGg+QFURhh6Ac1l6y7QoskZCLK2Ccdvatt4o/m2vk4Gc1j69/qjuxsU5I61PK7CRwOqXX2rxZa6fDNIkbOpcqQQB3HX2q38fY7RvCBWadIU3phu2cjt34rkvE+oSR+MI7+CyRWgYMBCeGA68dzWN8efE9nr3hGRbe6WJrfbMqPnc4BxwB78jPFTdKB3UqLlUi0eM+Kbxn1G63SxssRKxCJ9yE4GSp98VhaesLlmdtzNz7iqnnPLDkk7mJKqOwPWoDIEKEMwb2rmcbs+3p140oxVtEaUBaIswBPUL7e9elfBHxU+i+NYLeZwLPUwlvMCeFfOFb65IH415Qt0VK/Oytnv0q/o1032yNG4dHEiOD3BzWM6d0GK9ni6E8O/tL8T7mReBSXTLHbSSOwVFXLEngDuap+H9Qj1XRLLUofuXMKyfQkcj881zHxd1xtP0VNKtmP2m/O047IOv59PzrzGmfkODy+eIxawyWt/wAjzXx3dXPjvx1Ha2rH7FEcIeoVAfvfjz+ldtqvhvy9CbSrePyIDbgSSL3XsgPqSOfak+G3h640JJLi+h8u8uHCYbB2J/8Aq5rotXnVbaVWh223lytgsSMAYzSqYfnSu9j9MrVo0oxoUfhgrfPuWbC502HTUm+1QJCihSS4AXA6Vgat4xT54dKhAC8G5mHA/wB1e/41w3he1+1+FfEWqTbWnxiInkIVAOR789a2/hn4fi8ReHriTUmuTOkxCyQsBxgduhqa+Ls5R7HoZdgMLCi8TX1s9jF1DUprq6Mk08tzP/edshB7DoKoTtsHPJ9+pNdB4o8P2WgyCL7ReMCpbcYwecZwa4me9WQhl4j65J5NQqcmlN7M+4ynMcHiYuOH6GzpMRkYOw4LV0Sfv8xq3yjqa5zTLpXtlMfPG0EVt2EjKu38/SlMeJm6kr9itrmFAA7CvEPG0LKLiY9rgn8GH+Ir2vW5CwyCMdsV4/8AEQqLdlJxvcfnzXXlbftT5PjBJ4CN+5+g12izQvG6hgR0IyDXzj8fvBuh2KtqEF8ltqFy3FqGGGPc+o/+vX0gea8g+L3wq1Txf4hg1G31WKFFj2BWTlR9R1r6CSuflsHZ6nyVrsTyApMB58JAIxyw9c1W8OR+T4p0jzeFa4UsPTmvqH4h/ByTUNNtLga1FCYYhHcyTRhRhF5fI+lfNOrWJ0rXoYYZfOEV58kij5WAbAI+tZVF+7a8jvwFSLxEJLuvzPZr2RnMnZT92mySrZaKx4DSNxUER3q27qW4571T8RTM00Vkh4UAH696/PlD3rM/dlblRHYsWt5p3JG9sKPYU/y4rqLyWfyiOVf0/wDrVLdqlvp53YAAzWfax/bCBE5XJ61sm37yJk7M9a+Dt0mm6PcafK9vLDFcxzZF0ycHhvlHXrmuP8aafPFrN5DIo8vzWK7Pmxk5Hvmuj+EVsbe+vLFvtLNPaNtWHaCxHOSW6VW8eSC310bllBnhSTEjhjnoenSvWqVZSwcZLofLYGq8NndSP86ucTb6tHK6pNFtK/IWJwSPcVT1vwnFqmg6r5Lv9sQiWNUh3b1xj73Yf41o6rZ2t5uDDypf4inBNX/hvbx6f4lt45LiWWObMLhiSDnpwPcCs8Hi0po9jPYqthJaarU8G1HQ9T8P3407WbV7a4KLKULAko3Q8fSug8O3sVvqKi8E89ncFRJsP7zHetr426abHxjcSvksZWU7uuD8wH64rC8I6hJBr8Mlrbr50YYKJenTnA719RTqKpC5+PYrDuhUs3vZ/efVPg66tRY2v2MIIlTCKp+6McA++K7TS77bH1xlq8f+HmovdWH23yTAWIUjsWGQSPavRtKmYpH3PFb05aHJOJ3lvc4xHnnH51ZSYg7f1rLhPOR7HNX0xjd0BOc1omzBos+cRHubpUNpeJcBjDJnYdrH3qD5mnOZMp2FSzOsNu20AZ9BVb6i1sWTdBV+Ukjvmq73O88kfSq0p2Wg7EjNVImPmhs9qlyA07h8wD2IpIOYix5J6VXnf9zj3FXooglqDuI4zii15AVbpRsY9CwxXhH7WWkNc/DJNRRSXsbtWbA/hb5T+uK92uJA+4scAdMVzPxC0eDxH4L1XRpkUrc2zop77gMr+OQKHYluyPjz4TamsHiGB28uONdq9fvMCDn81FfbGnTeYyS7+DGpGD371+fvhWeSz8RLbzRkhJDGQRyDkD8DX3T4bnlkW2lVwY/saBgOfnx/hT6jWqOrt2zKy+y/yqlqMx+0kei8fnUtqzC8RT1KjP1wKiv4ibo+4rXyAS+mLwpg/dOaWUny0xnO0nH41VyCJI+pKnFXpU4Qf7GayaEzPviPsjNuABQ559O1c74g1CC2t0uJJFW3mgIJJ7nGK0/HQkh8CXl3EvzxLvAB64bmvnL4heNL3U/Cr28XEsEsa4X+9uYr+gP5VU48sOYqMbo8y+LcTQeKZY7guJg5KPj74J65rnoLmOCGQW5O+QYdienPT8iaf4s1e41rVba81C4EkmwAheqgVL4e0Vb4XDzuy7X2onTd7k+lCimTfU6bS9R1vS7cLGJUjSNcZP8AC3TI7deKtSeItSEBgmvPMjYFVY9Mmud1iRrWe104zlynyMxPO3PANTx6Nql1Zme1dbkKCTFnDYHJIrmrUo3ukYTTvoR3d9cxzmHzgyKASMAdv5Vi3W+90lyzF5LObP1jf/Aj9aSeO6y8skTKMAdc1QttRmsrsSKoYYKujDhlPUGnHyJprU9X+D3wzk1zQZvEeoXSQWgEkcEa8tJIF4Y/7IP54NeZ65BPpPiO4gnRGnhkIJB+Vj2Ir2v4Z+NNNs/hFf2SI0Yt5WK7jlk3c4z3HJ/KvKY5LPV9YuLy4Rpnlkyox+Qrnpzm6slLY6KiUYqxJ4YkvtU1BZJp3UhtzE5NfQ/grw3q2o2dlpdjMf7RlkSS4klB/cQbs4x2JA/l61xfgnw0+mxWsdtYm51m+cCwtMcEf329FHWvqb4b+GofCujtBNeLfarM3mXs+RkuR90eigdK9OrTp6Rj03Kp+6r9WXn0iGPUr3ULWNvtlyixyzyk4RVH3VHYd8V558RdWgsbdlkugmlWRLzO5x58v933A649cD1ruvHPiC10fTZXnlVCqbiu7BweAM+54r5N+O154zvdN06PUIIYbRwzSCB8qrEnAP4YokpTkord6GkI2uzqINX8I6s6+JPEc9tbadASbK1Ay0rA9cdTXiPjia3vNdu9WtbeO2iuZSLeKNNm1SeuPpVFl2QpDv3qAO/SoNWmY3NnGWJEfzde1fT4LLKeDhzN6nNOo5slKBUX07ACvuL4VXluPhp4cUrEGkskCKh46fz/AK18RzKTAijp39K9s/Zu8S+MtU1W30G1jguNNsI9zhgBsUn1/Gs85pOVNW6BTep9NRcI3y7j6Yqa1lk8pVXAHT60yRljAwQSeoFQySNHGxHJ6BBXyux1EzTyecygl2A7dDWL4kkk+xvEw4cEn8qv27SwwmF0BcDJYCqmvTQxWslxNgBULPuPQYqbaajjueeeGtO1HWfE7Wd5Er2dpZmSNmXBMhbAyepwM1498aLLUdM8QyWM11bNC4BQtHjGONv0+tepeCPGTf8ACW3/AJzCO0kj2QScYcgnCj0/+tXlHx61ZdU8VSQKwAhjCnH8Pfr3HNZTasmergqVSVbkseV3arFevHvRlBwCvpj6CqxXKiQHo3Sn3rA3SJzyOeKciku0QO7BrF9z6aMfsdh0ccVyA5G1l4JHenwN5OoR7eQO/pUkCCCDPUsefaqeoMI54zHk57io3Z1VI+ypqTWp9PfDLxONM+D0s0eyWfTpDDHGTwNxyufbk1zmg3GoeJPGVnJqczXEnmb2LdAq84A7DiuM8HnUIdAuLWWTFvdOkrr3LKDt/ma9P+DNl9ovL7UmXPlRiFM/3m6/oK8/lvU0JpZZRy+lXxTj70tvJM9F3S/2ukZ3MqW3mbf9onGf51Q8ZyNa+FNWmOGEdi/1BKnAH410EdonmvOzFWChOe4zmsrxnLZReHb2V5MBivBPXkDFKpI+fiuZnl3w9vof+Ffapb3GEdRIH38YLDPP54r0b4WaZHoHg5FuJy1xdgzOhHCggcflXmU1m/2v+zJcn+0NZRsjo0KoMV6H4pvUjtcxzFFQBQF44/yK8irTvWnZ/Ez1MTUlSwShffU4v4peIbqW5uLe1kVd4EQOPu+tebWkbNBh5C5JP481qeML0mfbE6kBCWI7ms+Dy7C2SSRvmCBgD6kZ/rXtYhKCjT7Hv8I0Y08PzveTudLoCrb2yo+ARzj0rctbgOpXYwHrjrXKeFDJc27yzEktIefauxtAqRZIzjgD1rz57n0dVt3ZmayG8gnGD0rx/wCJjYuoY93zcyEDsDgD+Vew65Jm2JaMgluleVeJfDXizVb+adfD2pyR7iI2Fs2CvYjj0rvyuF6nMfGcZ1LYOEX1Z+gJPyk0TnkfQUyU/KaLn7x+le6z8zexh+L9NudZ8N3mn284haeFlBIB5I4r4y1bwh4jtb6RgguZLOXFykR3sgB5OOu3HOenSvtu9jkk08pGQTwcN0b2rIn0271GwurdxDClxAYXMI2OufRu/frWdRXg0Xg63spxl5/qfPVgqpBLPIBiPn8axrJGvtUeQ8gGtPxJmytzZqfmZzn6DgUvh+3EFgZ2+8wP5V8BP3Wz+g6MuempeRn+LphFpsoBwSAB+dVfC0vlxIZBgnrVbxlMZhHEvG5xUmjrJJFHxg5rbltQRN71DtdE1JdJ8QWWpTeVJbh9jeZkqgPGSB9am+IDQy22kalbyWrrNE8REEDIqsr4xk9cf41zGtXC2mlybickcDNddq8M/wDwrnQri8dpJYmJYG6DqokG75V68/4104bmlhpRPmsypxp5nQrddjjZ5C17nPO0dKsQ3D2k8FxC5R1njw2cY+cd6zw+64LEc8Vp21ol8Ratkhz0H865I+7KLPaxKTpyT7HPfGa4k1KcajJGIZ3uAQFXgtsHJ+uDWD4Q05dQvIguyScMN0iHiM9/f8eld78Q/C019PBp7XeJFKzl+GyCDgH6AgfhXReE/D0Gn6fBZmGF7oDZ5ojAJJ69K+rwU/3Tv3PyzOIx9upR2sjrfCegstqjBleFk2jbwVb1x3rqdNtmt51hkIynXFO8NWcltDGjY8sAcikbVIpL+SNY3Zo2wX2EA/Q9674uyPDd5PQ6yH7gI/uj9KuBtyBeQMVkadexvHjcMY496u283ILZA9AetbxkiXSlbYsPM0K7j0+uPwqN5RIinIJ77exqWbypYScHbxzUEa7nz2zx71UnFLzM3tZj7n/Vhfbmq8CkSirV2OijOc0QW8m3hT+VZvczGMC1ysI+7nJ+gqxM5VgQeOmPWmxW832h5HjYIOB7imyN5jAr0BwfarGQyHC4PPoKxfH11No/w71rUogFubazlmj74cKSD+ddAkJZi2TjrXNfFoGTwHrkA72Ew/8AHDQl1E7W1Pz4h1C5m1U37y7rqWbzGk6FnJyT+dfbfwm1SW4t7O1lZi32NJXY/wB44AH5V8P6Yga4iCnHzA89OPevsj4KzrqM1osWNkUab29dvBX+X505PsEEexqu3VYgB1TH5Cn6icSqy9Mc0khH2gy5BJXC1UmkMksYHvgVbYiBG/e5PGO9azqGfjpsrLC7b2SJuwBrQhk5lDcbYyTQl0AoeJ0STwXdxSjCujL64zXxj4xV7Gzv4PtDR7tRCKyLliFj6f8Ajxr7AmvP7T8DKdu6RmcqPXYScflXx/8AE69iW6V4E81zI+zI+QAtwSO5wuPwqaqbgo9LlxdkzziQRz6yPLyYYI87sYO0d62tKu3j0nco8rezEc54zwKr63Y20uy+sWKSM4iuIsH5GHcH0NSagVSCOMfwrzj+VOOmpCMe5dpL0OxJJfk/jW9pMtxDctHGJZ5CCIo0ySSfp1+lcy7fv8seN2foM17v8APF/hzw3pst1eWq3GpXEzK0vlgmNAOB7A81y4ufJG9iOVyloeVaos8i3IkQQy2+d6HIzzyB9K5ia3kmzJHE+MeleifG3XdN1zXhc2sRjn5DFOM59cVx1ne+aEhWIxKBhjnAIxRQleHNYzkuR6EOjS3MkUtjFJ5UcgBkBbCtj1rtfhda6eviM30ga4gsUMzLxgt2BPpmufstLjuruG0ti0uZedq4ALHH1PavWL3wlplnpt3aWB8h9LtRNMIxzOx6hjW1OMatVQva5pB397se0/s66PPdRar43v491xds1vY5A+VB1K+mTgfhWr8K9F8QaPda74m8TGdJrk7EjlkDM+0n5zjjpgD6ZrrvhdarY/DvQrVV2AWcbMPdhk/zpnxF1A2vhyaVQflePd9C4Fd0mqblTh6Gl3K0mecfEa8094jeXkkjSrJ5jBn+Uv2+XuB0Ga8L8catq9/Dc3t1qLGwA2iMpjca774feGtR1/XtT1LW7iWS3tryWKFH5QuG5J+g6V5z+0LcRReJP7FsrlHhhXMyKvCuT096xhgKn1hWlexssRHkaSPOmn8yZEVWw5AU4x1qHVnUas8ajhVCj+VGmMq38YkIKR5br1NUb+QvqUjsTksK+tlNqmr9zh6m83z+SpOPlbPpmu0+Bmo+KdJ8a+Z4Zsjeb8Q3aEfLsJ6k9v8A61cTPlbe3dOTt6mrGheJNW8PXTXGnSoplwxyudrDOGHoeTU41OdJoqJ95Wrq9sBLLmUgMSSOPw9KcpH2rqxjDAc+vqK4T4T6hp/iHwXpOqm8lnvvKzM0h53AkEfTORXchAsaRmRm5yFIAx618dUhySaOmLurlwR4aSYycAYzu6VzGvA3paxmkZ4W6GP+IZ6Gte7eN7dodwVWBDc8E+9effEHU73w3og1a3jSSOI+W0ZcAHdxuBHI696iTNqcXJ6GVrvgCbTvD97cabO5lgYyxEKNw9vwGa+efFNzcXWoTTvAUMsjNMXHOQfuj6ccV9E+FfGSp4QuLO9Znk2gBmBLMX579RzXzb4ovpZdTvVtZCtlJcu/lEdGzjNc9S1j3cs9r7SzRzspX7buGQAeAewrQ0pY2nlk7LyaoTxlJAM5DjOferXh6aNZ2hkQkycAjqDWUvhPocK0q6jLqyzM8atiPJDDvWr4b0hLm6DzD92hDDd3NW9MsI1JZomuZV5G4cLV82M7Tkqr+YecL0FcU63RH09LLr+/VsbjvHBGEXGAPWvU/gjasvhZ7rP/AB8XpK/ReK43wl8Mda1H7NPrF0traM3zx8+btz0HpXq+l2em+GdOg0+ycpbQv8od8nJPOT9TU0o8urPmc8zGFWm6FN3ZszxyK5+Y/hWXrlrZ31pLb3savAE3EMO4IIP5iuhii+0JuBwc8VyvxPsr628MXk9iR5roI9xcAKGIBbn0HP4VzV7xZ8/QTm1FHnk9wk/xL0m3jACwxPMVXoCQcfoFq/8AEa7+z6dkD5pZQvJ6CuT0KYn4oeaN4hVGSN2/iVU2g5/CrfxRvGeS0t8ZXzMgg9eK5aUOavC57ec4ecKcIW6Hn+sSObwxhRJnbGi465puoC4iZLe6z5yABwDn8Km0GCS68S2PnIVUy+ZlhwQP8ir1/Zpda3dNJcLGRKRtx716GIqXqn0uSU3TUKCW0bm54Wh2afGvrya6uxUJGevPrWBpGI4ljHQDgjpW7G+2EZX8q4ZPU9vEppWMrxDLlViAySa6yLUtdjgjjj1a5RFQKAH6ACuNlZbrWrWA9HlVT9M13RhX6UoTlFe6z8n8RcS4+xpRfdnoPha81qXVZheQSRxk/vPMYkH/AHRXZXLfO+T9KqMVF4uMYkwPxzUty2HfHSvqY6HyT0iSxhWgCn0FNuZo7O0muZD8kUZdj04AzToj8gHtXKfFvVP7N8E3fzbWuMQr+PX9BUV6nJScma4DDPE4inRXVo+dtYkbVvEEzgYV5CcDoBmta8/0axEY9P0qPw5ZfK1zIPvc8+npUfiCUmF+x6CvgKk/aTZ/QsIqnCNNdDk71ftGqwK2SFDN/Suk022WKJOMEgmubtriH+2fLkPCoOfTvVjX/EbW8LR2MIYqvzSscKK65Up1HGEUZyqQpwdRsn8S21xdArF9zp1rb8MWVtqHgECC6uLq+tmkaS2SLiEKMZJ9CPT1ry7/AITm7e3aMwgNnhs9K6f4S+O9M0PUruz1e1nul1RfJ82NsLDnr788ZI9K9fD5fXhBqS0Pis2zvCVGpUp3kmWreTc7N2LdKvTSSR2xdGZSOQQcYNZiuqSFFKthz0PHWpbi+iCRws4BkdU59ScCvJdGTqKyPoamKpKhzTdro9J1K3u5da0maeOQebZ5O9QvAPXA/Dr7V0Xhu133/mFflTpn1rk/AV015YT3E/mEx3EsMO9s/uw3AB/H9K7vR1SJAueWPOK+pw1Nxi7n5ZmFeM5KMdkdHFbST26BG2j6471xfifxVHa69cQW6/LEdjnoSw6nFd1DGkLieadI4l5+Y9OK4LWtOs9U8Q3F8sa7ZHBGB1wOprrrRvFWPOoVPZyvYz0128uGX7Ew80NkKzYzWhaX3iR7VrmaZIJFYgRM/GPrTn8O280ZaNTG4+6V4OafFHeWtzF5ki3k6KAN67Y4V9T/AHjXM6bWtz1qWJp1FynW6Bqupy6eGv8Ay1c4xzhRXT6JdQXL+WGBkBz7H6V5ymtW4uG8qRdkXM9xMuRn0UVf0DxVBeazDaWyS7iy7H2YXGevSrp1WrXMq2GhKLZ6f5FtIxO7LDqAehpw81SV25HY1miaJJvNRiFckEenvV6CYPGdrfT613pps8WUbD5WdG6/SofMiLfvI157471FcTSAhTzioJnCxNJ1wCQPoOlMhuyLU8sSqWLIOOBnvXF/ENzJ4T1UcnNlNn/vg1qS3CMA0uVA5wD09q5jxlePJpGpQocJ9il3cc/cNJyuG58FafgIzM4UjG335r6z/Zq3x+Epb5nx57hEGepA5r5GtFAmX5sivs34AWKr4I0DawKHzJj79qJ6WFE9VaZhKP7qIznI/AD9KpXNzJHfWAU/ekO4Z7YzTbm6Btz5Iy0rFB74OP5mor6FlvrNznZCHLfXbVWbsBramyRaw7djCp+mTxTdSn+zxXHONyEZrJ8Q3gbUOD83lQD82xipPGt0LfTmZRuYRu2PXbTnugZh+HtWhsfCNpcXcm2O1vZPOJ9Dwf518z/FmOHSvF+o2MpbNnMGhbHyvnLJn869m8SMs3wz1FkkkMM7b029QpxXjXxhB1jQdE8QWwzJLG1rc56s8Rxk/hSk1dJg72OA8OSSSLftNJ8hUFS3dt1S6mQI9x6gcHNY2n3hjmCtwufu54z61paq4Nrn5RnGMemKvQVjG6zc9Ca0tOhkhMht7lom+9w+AR6VlDJYHvn1q1ZQ3DRvLlzF0x/e/Gs6iTIb1JWMslwzuMgHG4c80pYIdzcD/OKsLHdiB4ViZYZfmBbjH496yr4TR4ik5x0rNJNmas2eh/DvWLM6jbRSMiuJVIUKSW5Hp3ru/iDr1rp1trNrArG51RIwWB4jXOWH1rwCyuZbd1eCZ4nBzuU4INdFPqF1dRlrqZpXdA2TXdl2FVSum+hop8sWrH3T8L9c+2fDbw/OsgctYxgt7gYP8qPidM03gHV5Ihukjtmkx67fm/pXKfBK5sNJ+Auk6xrN0La1jV8swJ4MhAwO9d7qFna6j4XuZbacT293aMUZejqynBH50VotVXfa5qnoj5D8WeMfEug+LtestM1Se2t7iQTIg5wjqGG30PPWvPNSmnurs3k0zTSudzlzksfWum+KqTtJoOqt8zXWlxhmx1eMmNgfcYFcl9ohWLLA5xzx0r6LCOnybamLbuSW6Rx5O05PO7uax7va18R0+atCOTa5Qtjupz1FUL3adQIb5VY5xVV5JwVu4kdBNtayg+bHyD+VZtyjMhAzkDOas26x7A6sSpH8R4prFQCVb8+ldNSKkgbPoT9mvUtBbwf9nF082uQF8xLkGKNnAGOxB6+vWvd5V25yMtkYPpXyf+y1LHH43v4GPyvbJtB9pAa+t1QyrJIR244r43FK1aR003dHln7QHiC70LwwhsLjy5PMHkuBjnuT+Gf0rmbi9Txt8JDNYXZaaFkWSBhuYyj72R6Z5H1qz+0gjzeFpdtqXRpFDSBuEcHGMeuO/vXk3wwnmsNSZbdndW2b7cjg4bmuK6U7Hu4fCueH9rFbHsnxK8BDSNIs7qxlcu8KC7G85kwvXPtxXzrrNo9rc7ZGYhmLKxOd+elfTXxz8ULN4UMtopkaNQXAbbgYG7nsOcV8uahdLdXRW3eY224+UJWzsH9KyqcrZ15TVqubuULr/VEr8745/wBmtDwn9maRTLjzd+B7VQ1MQ20eAcse3v603QhIrGdTjZycms5K8Ge1Qq+zxsb6nqUe22CQp3O5iK0bXUEguIpNyYjYHr6HOKx7KeO6ijmjb+HNSSx28zZPysO6mvJtZn3tb97T5Y9Ue6W3iGCPRYZt6l/LGcPkA+ma828R+OftF69vbfvpEdVLZ4Unpj1NeYa14kvbeeTT7UloQCOWPU9+KreFVupvEHltKWcuhZSM7uR+VdMqTcW2z8wqYOVGUr9Op9G+EviFDHotr/wkE0dtJLlRMeEYg459OlVfiPrMt1qUMYnEtlHCrAK2VJPOfftXD+OtA1abwEkMOmzvIl1IcKuTt3Ej+dZHgmKRfDvlzyS7gxGGPI59643VhOm23sz0cmo8uLcktEdUJbGcA+UgP0ou4IJFVupX7uTnH0rk/wC0PLkdQG+Uke1WYNXV04fJHas+Xqj7u90rq5sXKQxzxup3SAcH0z2qveeG4LlXlDFJ2GSVPeq1pMZrkHkbea0Y75t/zMCKGmbTqqDTitSh4ctbi3na2muWOc7c9iK3ppjHEyPwVHJHeqaSRLM01Zuq6j5ikJkHpz6UpK5yzxDnKzJNDlafxnpkC5Znmz+hr1drG4H8Brzz4IaNLq/jSTWpFP2TT0O09mkbgD8s17u0EePu9a0lT0PxbjnGRxOOUYv4VY3hE4miOc4cfzq5cYyxHqaVcebH/vimTH7/ANa+lPNloh6E4BFeW/HeSS9udK0dCdp3TSfTOBXqifdry74pbI/EhuJWVAtuqgse2TXl5vJxwzt1PoeEaalmUW+iZxfliCBYYx0HWsXVrZRC8zsWYdMngVqXGo2cbENJg84JBFYviC4YWshU5G09K+NhGSauj9m1S5mePeJPEA07XbiNULOCMY+lc7fa7Pfxuszuqk/cX7tQeIJWvNXuLhs8uc/QcVnurRPh85Bziv0DD4SnCKdtT8azTOsVWqzpqXu3ZeeR/KCqeSMD8qvafDePp/2+Bgr28yKGBAOayWZsA579cV0HhpLG40PWIrg4uBFutjkAZyM5J9q6q7ajoeFS1k7s9K1TTdaEcRiQQySxIZSzDO7byQfSl+HunRH4j6JBNeO85uVx5KiRi3sG4x1/Wm6nrSQ/DnQdZitFmVYzbXXld2U/KWPbIrC+HviDVtQ+Ifh9bK0tp5ReKsVvKm2Nsk8s/XI5I/CvIhhp87fQ9iri4yoqLldnrmiSLZ+NdX0sK6MLu5kMbAZAEgABxwD1PHr7V6LpUo8tZpEbbnpnGa8VF9qcnj/STbWptjLf3sl3AvzIgWUhlVupXk9e9e3WcTRwxK4AypIHp3rs1TucM3HRIJpJNQumLDAHyqpPAAq9otiv2olgOBWfZjbIWbuxNdJo0K53gfe7e1awjdmLdifULOFURkABYjgelY9xYwyyh5YlO3O0966eddxhVuAWqtJaKsnPK9hVySZmmzkrzRo5kbbCp3Dk4qLw7oMi63EyM0YRg2RxwDmuzeNQuQoqC0JiudyLll6e4NRKmm0y41ZWNl1jeJljUjnJ9+opjMy2ghilMcuep606OcNGx2AFuCal2L5YZtvPTsa3WmxlcdPu8kMfnkVfm9/es2e5JVfmWP0yetaDfJ1/nnFYusQs8ZaNQU5Iz60pXEU2WQSOsud2ehPasXxMinw3q9w58t1tJsjoDhD/AErXmOyxjQs5kiIG4nnn3rF8fThfh7r9xJ96PT5sH32GhCbsfBlry/3uMZwO/wBK+0v2fbpYfhDpt1KCWjSdRz2GWFfF1jH5kyRnqzBfevqz4d3w0r4MbmbEdpbyyPz1GHB/Xiqk7WFHY9S8JalDd6dpt7JtAm86QgHO0KAw/Qit7xFPHb2MrbfmbylVgP79eP8Awg8QQ3vgCW4zuW2DIxwcrvVV/wAK9M1O/tNQtYAJSGeLzScYGImrTRFuxVeUT63LD/cEX88/0qj4svhcWEE8XzeaLmFR6naSP/Qahv8AU4LC+Vt4827kjjTccckcD/vkE/jXMeOfE+l6TotrHHfIJrWd/LB6SsEO/wDVj+VQ31FbqYA1EnwNZRuAGu7tgq/Q46dxxXjniKeSX4aOtzujj/t5zEvpmPLAZ9DXXjXo9cvYLc3UFstsjvGC2AGYYzjv1Ncz8RoE1hrXR9CuITY6bEzA7gGuJWP7x1HfsPoKz5lz3Y5arQ8x2bp2+zOZMcjg5FXrq4aaCDcedmK0NJ0s2V2skhBH8RP8qyr4gzlUACr8oFb9NDIfp9q97eJbRuiM/wDE5wo9zXoHhXwylraXUjSLeGIby20rEuPc9a5DwZeWena5Fc38BmiAIKD1PevfNB1TS/EOkyR6bshJTDptGUPTOO9cOLm46IElLQ8oFzJJfiO7O+1lwjKUwEJ6YAHGP5VieJ5NLFgLURqt/DMwZ8MCw9COnBB/Otn4jWdxot41gx37iH83dkvz1I9apQaE3irVIFsplhe4tjId2MGReGH170Qt8VzF07s46C3llk2RxMWGcjHpV1pmAVU3MyJtJ9Mdq7jxD4Zj8O6JBbNcRyXl6czuvWMDqAfckD86xNJsEudTs7C2hMkk0yRIgHJLNjivo8toSlSdbZF9dT6803wRfeJfgR4T0W1migaO3hmfzF7Ec49+TXpWn6THpPhy202OVjDawCIF+pAHU1b05GtNPtrVU2iKJEAHbAArA+KWpyaf4E1SZGMckkJhjYdQ8h2A/m1cEqrk+Xpc3ij47+JZjt/B/h/94N/2u/MSk8+T5vH65rzaWRWPzRjFehfF2dbrxU+k23FppEaabbqewQfO31LbjXCmNZDM3B+bA9q+io0peyXmYt6lOOVFIXdwp+Qnt7Ut55clwmGGQOSD0pTag8twfaoLaMNcAbMjHNSoy5lHoSaKZdcR/dHbGeKYy3M2TFGSo43dqmgt7pV8yLEYU9enNWCtxJbkO6PgZBXg/jXa6OmoM2/gvqw0j4l2fmvgTL5TEeuc19v6VOJ7DepHTANfnpGtzZara6ogJSN1JYexr7W8M6s1z8JH1CGQNM9i5Tnq20ivjsa1zyaO6lSlzRjJWueF/FXxjLqHiDWbeFzJp07+QEBxwjZDj3Jz+GKq/AK1n1L4i2umrExidJHkIGSFCnqe3WuWuFjnKrvUyg43AfeGa9p/ZreysvEBBWLzVjZEkwRkHr1GSa8mg+aep+gZph4YTAvk2sjkvjdpU2jWN/p6XVz9kEyv5bDmQ+p9hXiXntjZGPrjvX0L+1ndLJcwlLkxMQ+DnBcZAIx6Yr56tm2Hjg+tayPn8BUc43vYcIG3h7jIJ6A96BcLFOYY2BBHJHrS3b+YwbJweMk5roPB3hS/8SX8drptsrAHMszA7Ix/tEfyqVqd05qD92VvMs+Hr5Y7ONWkU7Sdwz2rfe4iexkmimBAUj5Tk5rnfG/gnxH4TmE91ZuLZjhLmL5oj+Pb8a5/Tby6jaTyZsNtJKk8NXLPC31R7+F4gUIqm1dbaG59jRTJdzfLGvzHJyTW18JVup9evtWzstIIXMh29e+0emcAVwt9f6hqDJasOdwVUUYyTXunhPRP7H8LadpLKEuL+7jSTjkgHc5+lZYl+xpWe7PMxGLhja0aVNWit/M9Em1CSxGm6dcySPdXdq0jD+EbQN3H1auFubRjfXUsoTY7FlAXAxkgdK0kvbjUfiJcTTc2trYFYR7M+c/oKf4gzbxfbCuImiK59CvP9f0r5irFUq7S6pfea5W+WvFdGcDKDPMw8tVCkgbR2zWZcRMku+IFea14pFFmWyN7e9UpAqnG4E17EFZH38YR2KyarJFIQ69OtW4tVWTG1Wz6VWube3wXkk2596k0yya4IWxCup6uxwKptWOXESpU1z1JJI1YbsmIndgAfnWPqE00rlI1YseMAUn2bUzLdx2wEgtZhHIAecnoQK674SeCn8TTtq2oT7LGCXaVX70rDqvsPWnFLc+fzLN8LhqEqqnoj0L4A+dF4QlhkgZFW4JVyuN+Rz9cGvRg1VrWKK1gSC3iSKKNQqIowABTyxqW3c/D8xxaxeJlWStc61OZ4v8Ae/pUcp4P1qSL/Xp7ZP6VDL/Wvo76Hpz+Er67qsOj6TJfTgsFwFUfxMegrwHxLfT+Idclub5ndgcCMHCqvYYr0n4zXxitLC0VupaUj6cD+deYaape2lm4Bdjya8TMqzlPk6I/V+Cssp0cL9aa96Rk31u89xK0h3DIAHoBz/OsvxDMY7ZCmQSjAsT04rozCwZi3JPpXM+NUP2GKJT8xcjA9K82HvNXPvZpSptHkV9Y/ZpJ7WaPM7hWjIPDZPXFZGpIReElSueQCMcV3GvQRtFHet/rIl8pjnn2riNQaSa7knfJGcA+wr7DC1lVpJs/Bs9y94HFzp9L6fMrzDjoQP8A69WtMkjt5hJJ88anJX14qGIbowDgnljTJMABRW7V1Y8Q9G8Daho1rpMFj4juGGkXhZLkoNzwZBKlV6ZJHWtHQYPDvgfW9W1xtettRW1iMWmxQ4ZpJZEO0svovc+9SeILZYfgfFY/ZrfzraaK4aXysyYfPG7sK8lK4CBV5I/rWEIlcx7f8DtQlk1iz02RVE8mmySbnB3EtKWzz7AdK+hFuP3ELYJ/d4I9+hr5m8KSXOkfFrT7ZWw1pptvDMCwbgxITj6bulfR8QYWsaN95Sckd6znHU3h8Jas0MhCqMkmuq0fIIXsO1YGkKVUOep6Guh0n/WA4zk81pTWgS3L9+376Abgee1TlBIKzNbmMNzb4HDE8flT3v8AbAQAyn1HNNbmaJnXbmq9sg3Snrtqgt9Kspa48wq3K1d0ib7R5rqMDdg5oa1DYuRybGI4waswSrNC27hl4PuKq5HGegODSwbo5CGX5H4JH86OpLJbh1dgq5xjFRFo2BjHI6VYeIZ2bePXNUrmIsoVMncRjHXGetMDPvYSNsZUFWOS2OCa5b40PBb/AAs8Ru7rGHs3UFjgbiMfma637RJc3ctvs/dRgjDDk/SvLf2nNT+y/D5NNjkBmv7lE8vHJReT/SnCPNJJBa58c6a5W6j24Bzxn1r6B0yYx/s/yq8io9xa+WoPcls4/KvENf0K+06RLiSyljt5Bw+PlB+vaukPirzPDGh6F83lwSBpT2J3YH5CiquzFyuOjR6H8Cp5Zvhx4viV8CNFcEHp86f1Br3Hw5OupeDLSR8KzTG1zjBw2C38jXg/wJ8rT/CXi0z3MCQzTRW7LISMLuJYj1PFe3eHJV0L4X2Ed0ySXLtJNHtzyzltuM+xpKStdlKm2zjviFd2VvqtrPcah5NxC7LZqxG1yfl3D3APBrgdc0mxuYg1wZJDCuVJY49/zrX8Y+DbrxPrX2/WNdis442XYkfzMqjsOw5qhqMyWssluzeeseVDf3h2NetlsqFaMqb1Z2ewcY+8jzPxbo62d350ExaKUnC5wQMA4P06fhWfb/abNYZpGI8pVeJX7jOcit/xohWCG48lSFYKwfP3Scjnt3zXLXlwZoVP2hCwcqsYzhU6jn0615koODcJdDiqK0jtb+6tfEnh9tRWFbbVbKPdcKBgXMXTzAP7w7+tefSKGdn9WNXNHvpE1K3VmdoDmNkz/A33hTdZtXsbxoNwZfvI46Mp5BrGkvZvlvoEnzLmRnmSSNg6qSM13WnWGuaTp1vrui3qurIHeNG5HtjuKxPC2ky6xfx6fASGkBJb+765q3qFjJo9y9s8zeYvHXHHalWld8pzOSvsV/GviS68QXCSTwJAy/eCj7x9TTNAuI1s3gWWQ3UbedAyNt2dm/MVFcWr3lu5ChGHIb19qiiitdOtCspd7hxyVGQvtXbgcH9Ydtkh85qXl5LcSGS4naRx8q7jk/8A1q9u/ZW+HMl94ns/GWqeU9tAjyW0WckvnAY+mK+dIbmQzqAyhSwydhzX25+zRqNneeG7v7BbvDa2flW67/vMwXc7EepJr3sZV5KHLTWiKjFcx7IVXHQZrzD4338QTRtLkxsmvftEoz/yzgUyn9QK9I8zK5rwD9o7WPs13qLIfns9GZEPcPcSBP5Ka8OirzRq2fNeoXNxquo3d3taS4u52kwBk8kn+tVtS0XVNHiRdRtngE8SzR7h95SeK9I+Ag8P/wDCTyNrF3HayxwgQNNjy25GQT61d/aJ8YeHtfng0XQmFxHaZZ7lfusem1fbj9a+pddxqxpKOhijxm9ULGoXoT1AqnFJ9mZmHzEkD8au3TBvIAOc+tULhX8541Uk5wAOuRRWbhLmXQVi/FexyH96kyHPpkVZnjYwCVenXIPFfQnwb/Z1e/0m21nx1JLb+cm9NPiOHCnkF27fSvS7v4E/DX7E8MemToSNu8XLZHvXPPNKUU4t3KUGz53/AGfPhknjW/utQ1l5I9FtpAhVPvTuRkqD6etfRuo+AW0fREh8JTMlvbqWFjMdyuPQHtV7wd4P0/wPoP8AZOmNI9tHI0qs/Lkk9yOtdXa3CywB89ufavk68k6kmtmeiq9RqKk72PhHxRLCNSvJLKHyR9odthONvPK/ga9S+CzMvg248R4SJdPuGQKSSZCwGR7detZ37TGlWFr47sodPaG1fUQzXCoAOd33iPUknmvS/ht4Zs9O+EVxbW6tvcvKPPwQXIwT9OK5aMLXZ9LmOYRrYana54p8dNT/ALblsLyaF4pIVYJt5RgTyQfyryaRueAa6PxetzHq9zp7nfDDIxVs9PUVj6ZYSXl8lujKilhudvuqM9TQ9yMNT9xKCDw/ol94g12y0ixTdPdyiNPQZ7/h1/Cvuv4b+C9J8I+G7fSdPhTdGo86Qj5pn7sTXD/Bn4U+G/C1zb66dQk1S9MfyTDHkrkclcflmvZAgV93GCM1unZHh42fNUsjm/FulwXVi9vLBHNBIuJI2XII+lfMHxF+FVxbyy6t4Zty1uXYTWgOWi919R7dq+rdSuw0u0KD25Paud1KzjRpV5CyDkCsXImjXnRkmj5X+FXhxtS8VJNPCSbEBm3DrIThAfx5/CvXNXVo9fkkK4i0fTzIB6yScD9K6hrG1g1nzLe3ijeQebIyoAWwMLn16muO8V3L/wBs+JoQeq2yY/Cvn6tV1cYo9EfTYar7RTqRVtClbqbTxMRJMQ9zpdmXT+6Sef0H610PjdhH4DdNqtJMVRAR3Y/4Vk6xbiP4jTqRkLZWqgemFIrf8WRxtc+H9PcbgbgSsv8Asoua8nHWliIHTg4uFePkrnG+J9LtLWC3s4beMNa24Ejgcu+Bkk/XNec3qTtfiGN2wWVRg+teteIbC6YXk4CmNwAuT3NeaWQkbVzD9mMk5lxEB6ivawmmGc33NcDia1bGzXNokyf4j2/2PT7WDYE3HIwMZwKt+CAYNOtPVxk5+v8A9em/EyG4j/s63viDOsBZsepNaWhweVpumMTt3Aocj/ZFZ3vRS8zz8w5/qqlJ3u2Q6b+58X6/bj7r+U4/L/69eq/ASHyfh+jdDJdzN/49j+leZeSIvHeoEjImsYpD9QQP6V6r8FV2/D+2X0uJ/wD0YapWs/RHy2dyvR+47fIo3VHSkipPkTsof9ePZT/Kon7DHepIf9af+uZqJjyPrX0llY+im/dPJfjHcef4ljtlY4iiRfpnmuXmjhigWPnaBgc1s+N43vPGl5JhmVJuAOScDGK5/XPOi2q0ZiJ5w4I4r5vE3lUlI/c8ijClgqNK+tkZGo3S26O24iuPuLia81BTliFPGa3vEPzRqv3ieT6Vj2qkRZHXNc8dD6FJGVqUdvIRazQ+dKzDEadT9TXNeM9HjsbK3kchZHJ+VPuoM9K7W93RYmEfzBuAByTXP+O7WS6jGJDI8CbnUfdj7/8A1vevSwVVqaSeh8XxPg4TpSm0nLoed5Od3I6YFT2ux5SrckjjjpVdy2eRjkVb0+PdfxBSMFu3avoKj9y6PyahScqyg+57PdWtzrHgmSxR0j822GPn2gmMbhn1PB/OvH9Nt1uNVsoHVtss0cfA7bgD1/GvYdCvJLfw/wDaVOBC25TjsOv6VX8KeFJNK1+28TatpkV3penK8rmYERTO4Jjxxk/MVPFeVgsZKXNGb6n1Gc5DCg4yoqya/EwvCs19rHx8tmltUt3utQWOWBI8ARjAIx2+Vea+prtViuJIkzszxz0r51/Z+tftXxvgkvoyk1vbzSAZyN+OMH6Gvoqb95eMe+a7r3PnXT9nJxNS1XbGg7Yrd0nAcdcdaxYUAVOlbmnD9K2Rk0VfEDF72DaeEBJ/OnxDK56iquuybNWhbGAFGT261YX5SQOV7UkYsgvFUbiMAVpeFo1/s6QsuSXJ57Cqc4XyjI4G1R09TV7wyxawLk5YsfyqkPuPuFKShkHBOCKem24VY2YgBh0p1wVK8HJ9hVG78yNRL5nl7Tke/tSdxX6G9JncylexwcVAFHmS7hgY+96elS21x5lvEysGVl9OtOmG1TtODj1/nVAzM1/ULDS9Iub+8lSGOBTJIx4AAHJzXx5r/jCPx742ub2aXNvCfLt4M42J6j69TXaftZ+OJ77/AIo3SZ8Inz37r/ERjEf9T+FfONtcGznS4gl8qdDwVPU1ryvlbWjKpSUZps9h8RyaraeGb2G30+LVLZ0KjPLIPUjvivFWkZIYd3Gxzjn3r0Xwt43HmG1vpktpxwCT8j/4Vv6xoui63Zlp9NgFxKrCOaFwuGxwfQjNedTm6V4yR6NamsRaUGcZpssy3N6qkhXmjfaOhLYOa9J1vx9fapHDZ3mI4bYARrGhbeMYHI6V5vf2t7pt3dWt4AlykUG4qc5woGc/QV2ugW9vdaaj4+YqDmvfwuFhiqCiznp3jLzRa07VrW8w0UySY6hxyp+hNZ+t6jb3d35EdxEZGXaQhB6dM46Vz94qQ3V2IQpMcuRkdeatXdvbpKlxGqo5AJZR0PalhcsVCrzxlsbyxDlGzQ3U7VLi1khdCTghhyf846155eQmG8ki5O1guCcmvSnvVkg86FfmY7ZD7+tcl4k0tpQ91CrL/fX+97j+tXmNCz9pH5nHWhdHNSuvm4AKYPTPIFaNuftEli8rK8UbYaPPKqDu59jmsySOPflAcBeee/qKktJWjL8bgwxjtXlSirXOVuyZ1kPiSa38STarbwxD7SNkybRhlyM4/ungcivVfCXg/RPGMsGtTPLNAWIaLPUjsT1rwUsqOrRgZPUZr0L4J+Om8N+KYLO7lC6XdSBZN3SNuzf0qYUJVHz9iI9nsfUN78P9D1LwsmljTYYYIsERRAJkemQOvvXyZ8SPDk/hvxjeabMjhARJbk/xRnpz68Y+tfcFncRvZJKsgKMoII5zXmvxB8DWfjbxpoTzKghiuQ9xgclF+Yj6HGK9DCYr2Da6Gjguh5F4L+Aviu9t7XXNSja0s7iAT24jXzHVj93enUDv616Hp0PiL4W/CrVvLnSO9m1RfLmjXzFCFeuP4emOa+jIW2xBVACgDbioLmys7yNo722imRiDsdQQSOhrWeOlNcstriULGZ4U1C7v/DWn3l9EIrqe3R5VB4DEc14L+0xa3Eov/IhlmlvJ7WGNYkLErGGZs47ZYV9ICGBE2qOAOBWJqWgaXdTvI63MbyHLtDOyZOMZ4rlpVFCrzWLadrHwt/YGtsGX+yb8nHT7O/8AhVq08B+L5oRNB4b1Jgq4/wBQV7+9fd+m6RptpaokcLsMfelcux/E1HeaVo8rFpNOt3Pqy17Es6fSJHsvM+C7rwL4xjlDSeHNRAjJYDyTk/Sut/Zr8G3OqfF7TTremzra2fmXjrPEQrMgyvXr8xBx7V9ZXmlaOEUDTbbGem2uVnNj4evtR1HTdOVL77DKsCK5Cu4XKrjOMnGK5J5lKp7trXKVPzNL4l/F7wn4NlexvNSRr8Lu8hOW9s+leBa3+0F4tu9TabTrWyhsTkKpbeSccEnt9K8c8S6jdaxrNxf6gpkuZZGaRnHOfSs6z329wxjBCN+X5V0UcFSTTnqS6j2R7fpHx88TR3ym+NncwE4eMHa34GvX/wDhZWkweBX8QxyhkbCxx5+YyHgJj1zXyz4M8F3Hie/lu/OWy02BC09ww+VT149aqaTNbw+K7bT21EXGnQ36M0uSEcKfvY+lcOYxwri4w0aOrC06k5Wtc7bxpJM3jqxvtbkWR7rdJP5gBKj5SFBP3evau9s/iBp9v8OtS0db+CWVpPLgQA7vLPOST6V5D8RfFEXiTxI8llCVtIjthYj5mGAC3tnHSuf3lE3HgZ6V8/KbWkT7LA5dSqUl7boXbm3up5bppZGcbsqD0I9fr0qjBNJbRfuuWJ5INaVhqELRmKckLj5T2z2rPuWdcrbxh1c7uKxUpN2Z7s6FGjTjKi/8z3D9mbxpdw64PD99OPsdyjNGjnhZfb6jPFfSjEeUwUcYyPavz80m/vLG+hljke2lRw6OOoIOQa+w/hD46h8YeFhNIPLvrf8AdXC47/3h7HrXTTdlys+TzrD80liIejOhkVvtJbcS3QZ9Ko69kKu0/MfStCQs75GcVDf+THCSwDSEcUpaRZ89qcpMCt0ducqEQn0ya4DxWgXxxq0JyfNuLXA9ckV6FNtW/cd5JVz9BXITwrdfFWRGG4efbk/8BQn+lfJ0an+1v0Z9Zlq/dzXkVr4/aPirqHPCyQw/iEzj9au6ncLe/EyS3Vspp9oU/wCBEjP86yvA4+1/EHU7mb5z/aMrkk9lzxUHgGd9Q8X67fucs5zn0y5rKrG9Vy7I9anS5PaT7RX4m94jdvsXlR/eLbseorhfh5Ctx4ygjkjD7RIxGPY12/i51itEk2/M0hT5ewA6/nmuO8A3Udh4iF8+Ch3ICOuSa9SCawaS3OHKIuSxElvylL4qwrJ4qnU5HlxogHbp/ia1Z7SSDQbH5SAlyF3e23/61Y3jS4/tDxfdyD5lMwjHPuBXa6ypj8Io+CVinjZgPQt/9esY6KEWZ5olHAUl1szEv1VfFmm3Cj5bmylhJPcrgiu++CchbwPtz9y9uFH03/8A164rxJGsV94fnUfJ9rMR/wCBqRXZfBfMfhCVW4P9oXH/AKFWtLWNz5DNVfBqT8jut2D9aKZnkc07PvmmfJnaQ8PIf+mdQty6/WpLf/lqfRB/Oq1yzBTtHzYr6N7H0bjdpGDbLpthf3ciqr3Ushkd8ZJyeg9q4T4nXEmr50+GIGZGDK2PuirerXd5Z+PbeCaeMRzI3ybNp6EjJ79Kj1xY5NXW5hKsJEBJzxxxXFV1i0kfXUZ1ISjNPVHkF5bXME0kNyrLIhwQar2seQy470vizxKi+Ob9Xw9qGWFgOxUYJH45q1FNYtGJoZkZWGRg14tWDhLbQ/WMvxar0IylvYz9TX99bW46ySDOewFU/F1qtv4duEj2gM4XCjGT1JNTS3Cya9AznCRqefQnpTtfxc20cHONpc+5J4/QVCk4Tj2OXHwjVUonkerWhgVHI5OVI96h0xtt2je3X3ruPGemx/Y52RB+7Te3tjFcPpy77iNB3I/KvpsNXVai2fk+Z4B4PMIKPWx7tYWi/wDCDjaoLNbMxPvXP3Wo6pcXelW1zqNzLAh2rGznaADxx36d66TRt48GpHKMMISPrXK6iGj1vTV4+9n/AMer5mhUanNLzP0yrQhOnByjtY9N+A2k2z+N9Z1Jo8S29oFQ+nQGvUYxvnz1yeK86+Bfyarr53ctCfr98CvSNOUtJ83DBq9/Atukrn5nn8Yxx0lE1oevStrTFznGQfasmPG4YxkVr2Z2xkgcmvRPBm2YfiA/8TYEjA2jBPTvVyJsxxn1XHPtVDXyWvs5HBAyfpVi3f8AdQ9ehpLcyiTalxbqnU43GtTw1xpysMk5PJ7Vl3rb5ymNw6bfwrY0baluqkYBHX0qgtox7x/Odp+U9c1W1C38yNSzHGf0q8+zJQAk55qC7bbAcgn2oEc3NrF9YXxht5B5SgEqVyK0Na8RQvpe61YrcyADZj7vv9KwbmMy30u3P38fhVO6U7ic9eMH09KhN3BM+ff2tdU02b4nR6TpdnBbmztla9kiXaZpnXcd3rgY/OvFIIw91Gu0Y3DOeldF491B9W8eeJdWlYsZr6XBPpvIH6CsKxWRryLywS28YxwetbSb5dzPqLqUA/tGRDnapG7tj6CrkV/eaakCWN7KoV2YYPGMjHFMvIkkv5lcqjFmPGck+mO1VZ2RnYgkBcKo7VCSktS+ZxejO31u4Euk6FqbPI811aOk7MeWdJW/oRW/4OuiukPngICeDXH3lwW8F6JkDbDPcx7h6ko2P1rd8LSAaPK+ARg85r1MmbUGn0udSepHbMPOmkkG4OScZ9asJb3E2Iyyqh4I7sBRpqMxDYBB/GoNTkmgigd2Mf7/AJ9cd69S6hFzewdCnqszaNPHOUDRsdrLu6r/AI1blmju7VJIs+R/yzI9ay5b1dcsGZiA6ZDKeo9xWV4cvhbXr2M8x+zlvlbPCtmsvbRlZdGTza2K+u6W1q3nrzG5Of8AZPpWfEsYT584I612PjKRF09IcoexI6HvXFzqyYTOR16cV41aiqdXlb0OSstSTy/3ZXcxXsc1HF8uVPbkYNKrbV9R/Kl3DZ2zXoRhSpq6M9T6P+A3xP8AtWhHw5qtx/pdqn7iRj9+P0z6iunu/Fsl20smj3iI8TFRN1Cv6e9fIsZYyB0dkP8AeU4NdH4Y1e80qeANcTNa+aGZFb174rxMTdtuBrGZ9Ex/HPxL4NubW18WabbahazZCT2jbX/FTXrnhX4n+FPFFuJNL1ENIgzLCwIeP6ivin4jeIRr99BDBnyIx8vm4yrd+fyr2b9kLQVn03XNWkTIZ0gQn2BJ/mKvD05SpOUi3LU+kDr2n7GY3KYA5PpWNcfEDwbayst1rtlG6gMVMnOD0qt4itYdP8J6pcbAWW2kbJ9dpr48+JzQ/wDCeXsa4CRFI8DsFQDH5114TCOvK1wlOx9kt8T/AARJEXj8RWWxBz8/SqcvxW8CMgf/AISKyxnH3+tfEIzuy20b8nGKr34UWy7VG4tzxXpSyfljfmIVU+2m+JfgidGePxFY7QcZMgHNcj4k+IfgO4DM/iC2O0/wNk5FfItwFW1AAGc5qpEBvAArhqYDldrgqp9Q6z4z+EmpRFdQGn3EnJMn2fDH1OQMk81hG2+Ecmm3Wo2drHdLbIXZBKw7ZA6188Hh8dMGtfQLyC00fWIpo1kkmjSOHd/C27lh+Gawq0501pJlU2pSSsdz4k8ZtrHgae20zTotI0pLxIYreE/M3yljuPftXn1uCpZ14rduo/svw60pSBm7vJ5vwUBB/WsW0UuoVTjcwAz7mvMqPVn1GBhFQTLETBCG3Y4p91Jnb1waiuIZYJmguI2ikjOGQ8EUXDb7dHU529axtqe1Gv7jSY5W4wOlOiuJIZhtyPpVE3QXiozfHdlV/Gq9m2YvHwhbXUtavNulVo+CfvEmvTP2cPHlh4b8RzWmsFo4NQCoJd3yo46ZHvmvKraCS6aR2zgDOfSo5Yisa/L/AB9a0SilY8vFOpVUpdGfoXFcW8kCzQyLIjDKlTwazrsmRt2MgHnNfL3wo+KGp+HHj0/VLiSbTmwFY/MY/wDEV9FaZrlrrGnpcW8iMjjIZGyGGOoNYVXaDPIrYedKSuihD+9unfOf9IYL9Atc94cjW4+KWrTN923wfx24/qa2dEk86NJh91nlZT7bsVzHhvW9P0zxP4on1CYRb3wjsOMgHj8a+QSbxc+Xoj6jLYP2U/66kHglPIk17Uh0iW8fd7k4FZnweUsNVlPeRBke2TW9pqLa/Bu+vtmJ7qFmdu53OayvgumdKvn7G5A/8dFXF/xH8j15y/2WtLzt9xd+JjSQWEDQnkbycfT/ABrlPhlYw6hr8n2oNJHFCZAN2BuHQ11PxIZI7ZY92SVZufU1gfCY7bvV7jqI7Mn+depthInj5XKUaWIlHyRgW2641oytn/XNIfbaCf6V6DfM0/gJ06N5MT5P4E1wekKWj1K75Ais55M+5BA/nXeSyeV4HkbAYiyT88CsKvxR9UbZ2rUo0+0UZ+sqt1oen3CnPk39s5Pp82D/ADrvPhxbm18NNGwwftlwf/IhrgdOHmeCbmRuDGiyH2ZWB4/KvU9CVVsDtGA0ruPxOf61SlyzcT4XMp3wcV5mj9KcG4pg96M8VVz5k7eD7s3pgfzqFhubb7Gpo+IZceoqLP7zj0r6Sx9DN2OC+IWhvqlubq3XOoWYYoueTx2r598XeJtc0bTrJvsr2/lbsiRi27JJ+bPqc4r6L+LTSLpsItpJYJn3HfC2GOBwPevnTxXE995i3gXyZHZH+bqcDp33Vth6KknzHoSzGcoxjB2tucLrn+j3s028tE0mck5PzDIye9QWuozQv5lvJlTzjsfwo1WKezuZbG7AlA2gMDkHAxkVqaN4fCNHJMwDsu7DHkZ6fpXNUwceW3U9zD8TVaT12L2nTG8UzMpV3dFx/hXTzWoa8kDAfeAA9gKoWXh/UGvYVtpkhjbj5uxHPFXJbTWIWQvKkknzFj24wB+P+IrzamUVaj9xn0OH4xwsmlUTuYXiJc+GtcmK5IVUB9MtXnXhzZ9oKsvzcEH/AD9a9W1WzlHhG9WcIDMCpXOTu69PavM9H02aHXIrdkZd4DAnjg134fA1KNGUJbs8XNM0pYrH068F7qPcoo1i8PiM9fJXbn3rjNfKjxHZheihB+tbV9qUqaLHIGjcRQ/MBwenrXD6nrbXOpxXHlBM7TgHJGBXlUsprwm3LqfRYninBKFk3dHpnwDmlX4ieIFKsEa3kXOSc4kH5V7nZY8/jHFeQ/A+INqd1cggyG2PQdckEn869csFIlBZQPxr2qcbJRPzevW9rVlU7s2Y85U4+tbNvxGT61lW4zj9K14Plh6lciuhmEmctrmBfseOvU9OlWomxHCMnhASar6kfMvZVCK7E4UtU0ZGcc9MenSpT1M0ya/kZJ2298fhW9pgzYr0JI5NYMgSYqzdQoHtmuisAqwhcY+UcGq6D1FKsCCMEcEkmoZ3Xy2ZGVhjp3qxOpZcKME9s9qpXzeXaEhccc/WmSc1GmJZ5CM9cVSvl6FcsP1rRT/U5Izk85rO1OTZbSuoxtUsPwFQhOx8ReIkaHVtSVuGa7lzj2c1V01Q9zCvGC/ORkVJr8jS30zv1MjEn1JOTSaLxfwAkj5x3x+ta1PhYlugnG7W5Gcy4V/nLEblWmTlDkL++DAqCV24weCPWlvYg+oXALBcSN2x+GO1Vh5ext5YOPuAf1qIrQJdToEWQ/D6OQkFU1NxjAzkxDp+X8q2vD3/ACL0jBuCPzrPt/Lb4YXuMF49Vib5T0Bib/61aOhrjw0pDYz14r0Mod3NeZ0pbehd0xN0LY4OPx9qreIfmtYkcE/Mc9eymtLStj2zZ6dM45qrrQT9yGPHz5JB6bGr1MV7uHk0U9jzi2uZICZIyyv2yeMen8v1qWHypCx2+UT1DHIz9ap7cnaM+2emamRXVAu0/PzXgxquCONyaLeq3Lz29vAvPlDkjvWaJCuVzwRg5AP/AOqpmD4JyMjPQ1UbO4Y6VM6jqSuyG7sceOo4x2NPXy/Lx3zWlomiSalffZZJUgLLu3OcA10+s+B7HQ9MjvdQ1HdI/wB1UHyk1nKqlo2No4iRdoAzgdaLeV4yH3d+/QGrzRRzDzmI44IHFQvFDGmQSSenPQ0XRNxbdZbu9aVtzucsxAySa+1v2YNDfTfhFZzSRhZLuZ5j6kZwP5V8sfCSzs11K91a8u4o1soDKI3TO/gjHoP/ANVfc/wugjg+HHh+IKNv2GNunquf613aRopdy43MP4mSbfCFxE2R9qligHOOGkUH9M18R+Jr37f4lv74jb591I+3rxk19nfHW5EWj26IwQR+dckf7kTY/UivmfwD8LtU8Uxi+QqlkZgjyZ+dR347V35YlCLqSdkOocKrBgXZQvQHnqKp3QzHndkbuK3vFmk/2HrN7pLSeYbaZotxGCQOlYVwC0LbeoIr3qklKGhlbUoyH9ye4x36ioE/1gxxk8Vak2rbt8vzHjmqpBDr+FeTUtdBfcjc/vT25qWxh867ERON3fGcVHd/8fPsTUth5n9owiFiJC4C44Oc15uKj7rOnDaTR6h8XdIt9I8MeEbWBeP7PZj6Elsk/ma84tHMcYkPO1g3X0r179o/y4G8MWK8NFpYLLnpkjH9a8gi4jIxn+teHN+8z6rDRvSj6Hu3iPwvp2taNpvieaG1gbykLbFLBlzyXBzkdhz6Vx3xp0u3sLWzfT0sIECDckBBLA8846kd69u+Fdlaa/8ADf8As/UAITEQqrgA5CZx7YJ6e1eEfFcXFpqraM826GA4jBAO1e34056WOKjebcL2Z53HCzRlmFOgtiW6Vu2NmkmP7qnkVK9vGtwmzDbz0rF1j6CnlHuqUilFEkQ2K+GIwRjrVee3/djdIMByMZrTuIovtI5OD1U9vaqNwmETy3DAv930qIy1N8RQUIWa2EdRGOnOK+h/2fbqNvhpc7lUtaXU31GVBrwJVV7Jml+8OlevfAa78vwB4njHHkuH/OPH9Kxr602jx86otU4Nd0eleFNy6HYMed0BbHuWzXkuuSbrnWz/AHr7kfi1exaDH5GlWitxttYx+ma8WkZrmS9xz5t+B+ZavnsFL/a6svI9zJ4e7K/keneK1Fj8GkgHB8mJSPfg1kfBhceHp2wMNctn8hW58XAtv8O/KXpvjT8v/wBVZXwcRv8AhE9w43Tuf5Vz0XelOXeRU3fL5PvIrfEuMFotuD+7YjPqc/41hfD1jDovia4TgpZYB9zmtr4kszeWSp3iJiB6VgeGH+z+A/Ek3QuYogfx5r2G/wDZaaPOymPNRrLzRR09vs/gjXrtl626wqfdmrvHaNfB0gIH/Hlg/wDfFef6632b4XEDG681FV/BRmu3u2CeBpX6ZsgD+KgVhNX5X5mmdu8psr+D99z4SubeRctJbyKcdjtOP6V6N4QuPtPhjTrjqXt0Y/XaM1538NTnSZwRxtbv/smu4+HvHgnSQ3H+jj+ZrSrH99I+DzD/AHJep0IOcUopopQalHzZ3Uf/AB7yf74/lUWf3pHcCnxt+4YAcb/6VjahqC22rJCysR5e7g+9fSuVlqfQTTZy/wAXLh4xCFkMYCYJUZIJJ6D1r5n8XzDSdUMJXzfMRH3OTuB7/rXvHxUvU1K4YCSOIgrgSNgADua+dvik0v2yOYyu6lTt3ZyuD0weR2rrpJchVG6d7GxPEtxp0EwS3nmUGRFVdzqAOp9qu+F7d9QjiuJlIlkJLktjnv7VzPhK6Wa0ADEOBgkeles+BYdO1FBZySRpNyGK8AjPb6U6ivFM3nDS9iH+zZDZmQjMq5cMDyCKva1arJbWNxGMyy7fNyuQoI+9n1J4/CuyutCht4oYYpiob5GcgdD/AJ/lXN+KIIrKK3haQusRZ9qgBpFx0Oen/wBepotxkmYJanBeJvsiLFZWrSO55YOO/rmszULCGOGOQxKHQfKw5OK6bR9NW8vmvLqLG2QDAGD0547Y/nVDWrVQZljJYZ3jIwffiuySbuz1KbW5kKq3Wni32HDptIz1zXN67aldUaFIlSFWwr7D0GAef1rr/D0CvdRQP75z1rn/ABCrTaurPIy2wfJUPztHoD+Nc8k+azZy1pJ1Lo9Y+DUar5YjYBvsxzjvk5/pXq1g29/mA3CvJPhDNEmrRWsZIP2eTAKnIXI9a9bsV2tjjJ5zXIlqY6m1ESpHPTpWrMjPYsiNtZl+U+lZlqMEZOa1jnyAVPbitGwlscrOpW62CQGQH5j7ikt52J+f15JHWoL4k3LtyPnPPpzU1rGuA34YqepCNIM8jJuAGQPpW5GzIqqoHpXOb2aVFJ+7gDFdRakhCNu4GtYu1ynsP3DA5GFPWsjXX227tGch/wAq13wf4QoHU1ia0YzHtXoTwKTZLMxFLRkLgY5yayNePl6bdMxwFgfJ/wCAnNbI2iM8EHua5j4gSND4Q1iRDtZbGXaf+AmoRB8Uaix+0EevrUml4F3DIcDDjORmq9zhpiwJ6/pVm3TZIhH3sjGDitZaxBbobq+RqtwyyHPm5yOSPfNJHJHgLJEZRtcA4wcnofwp16qm/kDfeDdhjcfpTY1gFtK7SFJQRsUdDnqKmHwoJHRaN83w419eMJdWr8+vzj+Va/h0Z8Nx49BmsjQWjbwH4kgVfn220gx7SEc/mK1/Dj7fDaHJzs6+ld2UP95UR1R6Glo5H2c/eYk/lVHxJKYyN2cLFMRuHX5CKuaFKwgYGQAevWsnxjOPm8wlgIHHp1wK9PHP/ZmN7HBrGst0NmVQn5f8mpo5xvff93ORjsKrxMA3mbgTgkAjpULTBEIC9a+escMjTtHtZp1gZvLEjAF2GMCqptv9OEe7eN+BjuKqwAM+W9KsLJtcMud3b60rWJSsd7/wjMyQm9gkKHjZu5GMU3VNQurjRW0/VrEtHBnbJ5mCW/qPasrTPE9+bK5s9QkdoZoyqleqnHWuf/fCXfNM0m75ly2d1YRhJ/EU9CupbccNzn1pymZpRGsbSN2AGTiiYpGPM2AHPPvXd/DObS4rM3EkBe88372zO1MEda2k7IUVc5i3hmhtvJZXikcgSIePfn9K/Q3wlth8JaNCARssYRn/AIAK/Py9k8/VpHyQrOzDPX86/QnwrCo8NaUrgttsoeT/ALgr2cbDkpQVjWnuzyP9pTUfs9hNAG5+wlV/3pJFGPyQ1538L/itpHhbwxNY3Gmym6Vi0LocrIT/AHvTtXSftTXAa5KK2DIyIPYIGb/2cV85xfLuXluDj2r0cDho1MLyy6kTfvFrWbybUtRnvLhmaSaRpGJOSSTk1mHq4HQVM7cMc+1QI2FkyeuK7pWSSRBUmGUI4Jz61WYZk60+Z9sjL0OcimRDdMenPtXmzfNPQBLrPmKTg59KveGI1fxRpqtgg3CdfrVW9UIyjnAOBV/wrDv8QWUm7Ajnjb/x4V5+M92LbOvCU3UqKMT6i+KHwstfFdzp+tfa7hJntEiMSkbQqjrzXOw/AK0XTftJ1CfzQ3+qZVYMPrxzXtMbbrKwxnaLYY5zVXxZcTW/h6SeEjckZKKWwM9ifpXguXvHoU61VWimeZwXN14b1o7mSG0lj+ZAcru6AqemWI/AAmvFPiU32rxndTtcB2ZQXVBhVPpX0Q8Vj4m+HqLd7HuYcRFpBg+aACxH59vavlnVL2R9Snj88yRecy7j1IBxnNKZ6eDcXVvJali0njhYPJIQelWVheSVXVF8tj1Xgr71TjsRcxqQ2Pf1q7JI8MaIh2qAduBkk46GuN2ufZUlLk99e6VLpVXzWMjArwCD1qrLbTW8SSJyzDKjvT7ph5BUk7mfIx0qzcyHZbruyFwCR2pp2sc86cKjlfSxDbQTC0Yz5DEg816J8IZGj8L+KI0YL5vkKB9dwrhXkYjy8jH6mu1+EYP2PUF7TXlrCQen3iTUzfus48zoR9lGK6WPdkXyLa6yRiOEAewCnFeNeGovtDWi7ctLqij+v9a9a1K426Dqt0zYxG+PwSvOfh/b7pNDZlOJNSc/98oK+YwLvUqyOjK/cwtSR2HxsbHgxMHg3C4H51W+EK7fB8Lf9NJD+tL8b5AvhC1XB5uF/kal+FCbfBNs2MA72P8A30anC/7u35mM3bLFfuYvxMkkLHy0LfucEgdK563Bj+Gl2QDmfUo1z7Kua6Lx6yRNKrN80sJYA+4Fc/eMY/h9ptqp+a5vZHx7ABR+texPShSOfIoc9Of+JfgZPxBJt/B/hyxPWRpLg/0/nXY6xJ/xbHepwzQQqPxK1y3xgSNLjR7dOkFsV/lW34ludnwt0obTmYxLj6DP9KzS5lT9ScwvUw7n3bNP4bQ+VZzruOwKw59cH/Gu88Fsq+E9LUcD7MtcP8P2WbS5JgcDDEfka7XwgGXwtpinr9mTP5ZqqrvXkfAZi7YVLzNvcKcGxVcGnDrUXPn0z0QKwHzYUehqhf2+mMGuLwRZVcF92CBVOa01+WHJuraM+ign9a5vxtockPhm9u7rUp3ZIicA4GfT6V78eeUkkfWzcErnl3jKRZb+e5jYTWfmlXV++eR16DkDj3ryH4lEeXBIiMpwR8xzkHoSfWu2upr2QwPynl5Eb5x7859q4zx+sz6Sm7cIw+V44z7V786HLT0OWFVbHLeD702+ohG5jJ5B716RHfyaVqdhfQkyLI2T5WVWMAcr79q8ft5fKuVZTjB5HrXpmjXP2uzgAG75eT/d45rkkrxZ0QqLaR73o3iyx1PSk8h90qbcrycD3rmPEfl6lrDx3MivM+xlVSBtTnPPrkZ/rXCaVM+nFriG5ngyPvIeR6jFallqlu88ktxdSu+SJPlXc3vn8P5V1UKMFqzmqpp3Rt2SNA222/hB3scZ5POPWs2+V7h5GUZZsrkHOc96nm1NWKwadI4VvlWQMCwz6Y79efpWrHpP2a3jaQom+Pl89OuSe2TxXo8sGtCFXlscxpNrPY3T+YgD+W2Bu4GfU/0rndbSZpNzQsCG2qWYbcDORj8/8a272+j0+eZ2YMAoVAD1PNc9qFzNfeW82FDMWZuvPfj8K8upCLqsSqu9zqfgneySePyskuI1tHSPd3Pp9eD+Ve62Um68XPA24x718s6Fq66P4ts7qPcCkkZIB4OcZ478V9P6Y2+dW9fmFcdWHLPQ3i3JXOss1HHHXt61pP8AKm1c9MnmqFgNwUgVfn/1fHYd6lsHsctcW8jSswAKlzyTgnmrltFuhCRjB3Zz6VX1UI8W4s25Twue9SWrL5KysNwCgkDualPUlDguy+C7gcMAcetdTbswQYx+Nc5aTTTSBjGhiz/COldJB80eMDpWiG0xrAkYeTjPPH9aw9YPzooUAZzxW8/8QxyVzXP6nmS6wozx0qZO6JKsjHYqgYrjviu/k/D7XZGKg/YZh19Vx/WuvnBD7ehFcJ8cpRH8NdXbgFolXP1daSJZ8dyf636H6VZh+WVGIGAw6jIqA/POW7ZqUDlcHuK0ewD9dXbq07ITjhuD0GKhtmh8xRMWkiGQQowcdqueI4idTaSTKr5a9uScfr9apm2ljYL947gMKeeRUQ2RUr3Ol8IKJPDfiuFDnGnpJ/3zMpyK0fDjMvh9OmNvTPf6VneAVJOuwMB8+j3IPPoAea0vCu1tDXcSBtGR613ZU/39T5G8NkXtHlPlH7o9scVgeOJ1Mp3Yx5OOB6sK6LTQAHARQCeh71yHj9sagqrgLsGQPTNepjb+xsE3aJz9tb/ap1hRthI+ZielMltUW5+zxyea3GTjABq1o7wLLIJgW3LtB9Khuf8AXt5Zyp6EV4DfvHHJ6j4rRoJ3WfDFR/Ccg/j6Uior5SKNmP0zVfzZM7ct6ZPatPw7qd/pV752mti4kRoV2oGJDgqQAfUGkyJN9CtFavNG3lsxKHnHGKcILcSH99NsXoWXBz3GK6fV/C2veHtMjn1K0lsjcOylWQ8AAdfrn9K5y9Z5IDyqgHlh/Fj2qNWHvbEEmniaYLDeQSllyDvIA9jnvW54a1X+x9NvdMksIpmu8bJ953RFeTjHUEetY1rCw+bkk8471caRdwjMX7xf4h6HAxXRhoc9WMWNvQc5USBsklU6+/FfcnwC1y81z4VaXeXztJMitCXYYLBeB+mK+F4g00jRQrlnYIoHXJPFff8A4H0geGfh/pWksPmt7NFft823n9a9jM37qRdO9z5v/aNvvtPifySxKDe2M++3/wBlrx91WMfK3J613nxsvvtXjK5A5EYVQxOc9/6150Nxdupx616+F9yhBWE3dhIygdahXknpUkq8fKRk+9QFtrc9MUpt3JK9yqmQEKAehNRxfJLuIzg5Bp04HPXOcj2pkrZXIHO7HWuCekrobRLcHdFyCSTmpdLZo7+N0bGGUjn3qK5GF69hU1iEYsxYgj0rgzN2gejlUeauj7m0mRpPD2kTEklrRCSfpVT4iXX2bwpJIpVS+IySAfvGneD7hbnwFoVx0P2RUIPXK8VP4hjhvbBbb5PMkU+WSu75sEdPxr56z5jeOkzyr4m2V7B4ZjuNKkea3WRnCK24u7R/M2R2xt6+lfOiBnmbKkDccivZPG+l614RmQfbGgsp98LRM53KuMFsHp1/SvLtYs106+MMckciEbkMbhhg+9TKR7uEpx9pZSuhNEWVrk/MdiA5+lT2ZmEtw0vIPC5qzpiRLbkqx3txjH61FPltqgkHP4CuSUrtn2NOh7OlFt7alC/+QxrnK53EY6Gp7kI0cLKvbOAO9RXY8yRdzA854qzdR7PJVeCQKrsc0YXc30I184q7n5VOPvdq9C+EEeYbUNn59XBPuEj3f1rg1gZ1GX3jncDXpPwbi3yWEeM7ZLqf8QoUVnWdqcmcmOpyUFdHovjOUW/gbUpVb74ZV/FgK5vwPAyWvhdl4LzXUmfwAzWr8Tn8vwEqZ5ldBj6nNN8KQ+Ta+EMqf+PO6k/OvmME/wB1OXdjw75Muv3b/Ii+OJ/4pewQ9ph/6DWl8M42/wCEEsl5wY3/AFJrK+Obj+wNNT1k/wDZa2/h+rL4CsFThjb5B980YX/dfmZV7LLIepyXxIZ0u3Vl48kDPod3+fyqhLbi4i8J2fZkMhB95Dz+Qq/8SHz5oPJyoz+NNtI93iXQ4T/y7aarfQkE/wBa9ivpSgvIxyX3MNOfm/yMH4ux/wCkWch6/MvSrPiht3g3wtCMEnDbT7CpvjAubLTpQMbpHFU/EMiL4Z8JSMSF2SD16YFZYF86p+pniP8AkXQl6nXfD+Bl0UEgKW35A9Std1pSLFpVpGvRYUUfgoriPAxLWZcElGjbAPrjmuw0hmOlWjHqYEJ/75FVVf7+fqfnmZr9zA0RSqeeKg8w/WpVfioueEelEr07+lcD8bNTWx8LR24dVe6mC/MTjgE9h9K78xqw5rxn4/3Uj6ha2MUrKsNs0hVWIyzHA6den619Vho81RXPpar908uRXWXcoVXDLtL/AD7VxnOPrXN+PmNxpLyOURtwzGgwvHf9a6yzto5VW5MhP8LsVw3A65J6YB9zzWX48h83TZUdZEjVAE+X5QR3OPX+le3OalGyOJaO54nJGdxz14xmvTfhaVWzkVlWV9udp4/CvPbiBzMEVt2wZyeODzXWeAp/JvkQtjdwwPQg9QK8yrtY6JPdHdi0UuZYx5sbfwhSceprAuWjXW5N0TiPBwQeh9a6h4ZZLO4htmVCVJiZAchuMYwfzzXGapqmnWd5/Z+pi4tLsACSX7yNnv696mGJnBWaujsoUoYmnyqVpLvsdBpWpjT7tLtzHLDJxlh6nsB0/wDr16DKl9q2lyTW9xBbcgIT8y8jOPbrXktjbwX7KRcRT2cRDB0ccfUGu803WihNq08dyhbYuGG5R1AI9BW0sdTcNHZillmJSb5Dz/xwLjQ9b+y3e1nAGfcHuKj0/UYZhFaMwjR+FZjjnqOff1+tafxvBu7m0uIxucxIWbHfG0/yrlGt7hIInNu+ARwqE/lU+3S3ZlTw8pRvyvQ6rT9Lszq8dwQr8gj5erDGfwNfR+gsrFW4IZQV9uK+dfDjutq7XEbB1Pybh7dv1r3/AMIt50NsxOP3EZx+Fczac20ynKfwyO5sCRircrbUIPpzVSwwQKnuG+VqpktHPanyVbHVAx/OpV2GwU8ggdvWi9haTj8vcelNVQbULj7uMUkyVEsaY0vnJGCNpJbgdq6aFisAIwc1zelkfaAeMlOPwPSt6Fv3fTtWiGyed/Lyx6kcY+lYM7YunkZiBkDA6mtWZjjnmsS43GdjkEelTIzI32tl1UqQeQa8w/aSmMXwy1Dy+rSxKT9WFeo5Vh85wPTNeVftKLn4Z34XoJImz/wMUluJnygo+bIOKnJ4+p5NQxn5geMVOoJAYgewrZrQEXdcgM2pwKGUh4UPXAxjnr0qjatN5v8Ao6jdGWkU/wAQwM5/DFX9fZ2a3BkKRNCpJIycgHGcdazZYZkG6QvllUgg9j0rClsOT1Oi+Hbu2q6g2475NMuwc/8AXMmtXwkN2jomMjb0rL+GQH/CVi3O4LJbXMZVveFuueO3etXwpzpaqOCBXoZX/vE/RHRD4UaMLiMll2jH44rhvGcvmarktxgcD8a69jsLt5n5Vw3iRvM1CU7ielejjm/ZiqbGYGKAEA4z19KknUkCVDg9wKmt5VjiEckfmIeWU8H8D6+lT2EsGDvjZl6BOMYzzz614Um07nI1qZ8bNI+cYJ4NdT8MdSl0bx1pl1DZw3k6zbY4pThQSCAc+o7VzdzKGnby4FiTdlQOuPTNNYyR5kjfDdcg4Io16DptRmnJH0L8TPipp+reGZ9Jv9GZZblCqtG4bGfrzXhUuJIjsJZIwAM4BqrbySzkNdTO6oM/M2SBVpsQxhm3KMcH19KyjGSVpO504utRnUboxsi3ZNGYonX/AFm7DcdDVeZdt3Ju569O9Uob2W3ncqAwJ3enPrVq0kaUCSbAaR+pPAGf5V6GXw/fehxq9zpfhrpkt9450C1MbCOfUYl3EcHDAkZ+lfeOuTbdPnk6hY2P6V4LpOmaXD4m+HaQpD9okuTIvlDapAiyWA9yBzXtXihpIfD14e4hbHPtW2Lre2kjamtNT4o+JN2ZvGV/k5VZdufpXPW7KZXHOCOPetbxTBNe+JrmOBXkZ7hwAoJJO44GBWO6yITJwcHaR3r6SldRijF7kcu3zWXgAVBKMDIH51J0zn0qObOAO3eom7gVrjGM+pqBuVBxz/SrEyho+vQ1WHTPQiuCpuO5O/zKd3Ydq0/C2kXWsaitnZLumf8AJR6n2rOHzQ5HpzXqv7Ps1lF9se6FsixurPLI21gOwU+uR3rz8yV6aO3A1XTm5JH0T8KrYL4D063uoh5sKeW4PZh1qv4pa70XVbXV4IY5Ibd8ujZzg8YX3JIre8AeXNYTCNT5fnFgCeoIBqXULeDxDPLp7qoNs24jPrn9eBXjuNnobUp++5PY8D/aX1m11iGxitZvMl87DlDwQAc/rXi1tBI0yAqcZwfWvTvi1oY8P+KLe38wrDJCAFJ4QKoHB+prW8GfCqPVNCmury7le5uAslu0RGE57n6VzyjKWx9FgsRh8PBSlsectLBZYWR2Q4Jx1zmqKyxXEyqOAT371reOtOk0fXLuzMay/Zn2EsvbHBrBtNrXEbNtTnPHSuTksfXyxXtHFR+Fj9TjKXKrEmFNTajlXj7fKKr6pMzXI2yADOFNJ5jMFL4LA8kHINFnZXM3UipyiiaFlQkkMBj5snHJr1z4OQKwVs8R6e7Z92k4/QV5PdNlNo25Ay3GcivaPhLamOC8Tbt2WsEZ47nJI/X9K5ca+WhJnFmLtTaT0Rd+MTFPDlhDjgyr+OFrasrfyZfDUTYUx6TIfoTt/wAawPjUxe40qzUcZZiB9QBXY30ax6/pkTDATTJB9OUr57CaYZedyaz5MDTj3uch8dv+QRpg6HzD/wCg10fghSvgjT16H7OvP1rmPjucWGmL1PmN/IV1vhf9z4N03I4FtH1+lGG0wi9WZ4r/AJFtP1PPPiEj/aphuyDKF/HJrU0xRJ4wvGb5Ps1jFCPrtWszx+xk1JY15D3I4H+feui0qNZdd1+coAolSH8lr2MY+WEV5HJhZezy6T73/Q5/4uxMNA0xj/z0P8qyNV2t4L8L+YfmWWYj6Ct/4xoRoWn+gmx/47XHaxJN9k8M24xtS0kkHuSxH8q58ou4w9WaYjXKl8z0nwKV/slF6M6sQPbFdZYYFlAvQCNR+lcv4NTOnwtjB2NniujtrmP7PGrQtkKBlWrbllOtO3c/PcwozqUYcqLm6n7uO9Qia3I5Z1+q09WjP3ZkPseKcqc10PElRqR3iesnFeE+O2XWPG99MsrBIX8gbWByVHp9e1e3XcnkWks7NxGhb8hmvn/Rrhbn7SzSFppJWkdcfN8xJ/z9a+mpvqj3aos8MUaSK0YYjIbCnII7nHvj9a4vxTZowlhgbfhNzxr8qj3Jxz+dd/LZ7t7SkHzQMgZ+Uen51y3itFhR03xwrHlVLH7wIOB6/wD161pzakc8U+Y8QvY5Irx1Kvu3FSx9eOKuaTCRdLtz8/XA6+oq5q8Mjst3KAF3llCjqfT69fpVjTUPDFgOMeuKVS51SjrY9A8MKZgu/cFGAdwGeB+tYnjrwct/qU2pRX9uY3IxGyHcDwCvvit3wmsf2FyGHmdXY8lfpTvFMhg0+KRzskLrx33Yzkev0qaM3zGLhZnDaT4ejEv2eK1j89fm3A8SAHtnrXV2VnZRRS745BdTMEMigErgH7p6g+vWsaTVLe3hZIWH2hQQHaMYx6AevvTfD8lxqmr2en8gM26Zz2UcnHpx3rtlOmotWOqPtIvmT2M74ntNY2+nRM+7z03ljjI9Pp/jW54dtReaPHLhlkUDLDjjjPtjH5Vg/HG6WfxXBaxrxbwImAMBc89KueC9W8uyS1KO5KnAyMjt361wyox5dEJ1609eY1PF80NrPbSDECtESy9CSD/9evafh1L52jadMpJD2kZyTXzz8UL+G6s9LktkZcK6HcpBxwa99+ET+Z4U0lsc/Y4/5UKNkTFyleUnqen2J4p9z/q2+hqKxHHrnpT73Ijce1UK+pk3bbohjIIOePTtRb4VVYruFRzkqootSuwKX2p3A5OalblLU0LQKZRIOpH5Vrxf6sVjWr5nGMAYwB7VsR/dA6cVohSGXLfJWJndMxPrWtdn5cVmxKrISx+bJxUyZBAy7mHpXm37Q6eZ8MtXVeSkat/4+tekTcHO7G0dPevNfjtKF+G+uM5624UfUutC7knyTD8zDvirX8Hy5NVoDh84qyx249PStXcS3J9Vty1tYurKu6LGM4B55+lQQtvlEQiaaQNlXJyTgcD0I4q3qv7zSbGRmYYDKSfTPGPas97eeE79xHyDkNjhqxg/dLe50Xwzk8zxzZOXPmOZASBzkxt/n+Vanhcj+zxGetZfwzjdPG+nYUqRKw2t1zsbg1e8NsfIwffP5125c7YmVuyN6fwosagyru+Un1ridTXzLm4ZeNgB/Wut1eUoGbp9a5N3zHfHudgH/fWa7cfJcpNRGcGkZsDoBj6VIjjaORnngClUq0eVz15z61GYwK8mWpybsmuFEjmSPhW6D0p+lWrXd6tvuCZyWJOOB160kMW1gpbGe9WJdN1J1FxFbySRYOHjUngdelLpYmq97ux3uv8AhPTIfCG3SRNLeKwcuccr3H+fQ1gPpNvLoltJJG8cmPmBPJ+h96j8PeLPscCW15FNKBgbjMwAHfj8a6C+uNO1HTpmiurW33qRFvuGY8DoFA4/Gub347nlpVKGk3e7POrhYxdYjztU4APetCbaU9MdhWeiD7QF3Z5ycVfOCi+rHn1r6HK6e8j1ex6P8FvEF1N8YvCz6jOzrAfs0K9FjBjKgAdq+uvEU2dCvWkAZRAxJPsK+Lfg1bm8+L/h6PGQLxHP0H/6q+zfGTrD4U1V25xA4+nympxkEq0UjWGzPKvg54a02TQJNVuUtprm5uXkjbaGaIeh/TivA/iNbW2n+LtUtLRVWBLp1jA7AH/Gr2ieNPEGgadcafptx5EE8292HXI9PauY1O4kurl7iWQu8hJLMc5Oa9ajQqQqSnJ6GWhTbPPAH0qOYZxUmRj2ppI9O1bvUCrt6jGD6GoY1DDHcZq83l+xNU3++6j8K5asbDuPh/1Yyepqa1laB3VZWRMg4B6HtUEAP2cHrSMNxO4YxyfevNzGKdA7suly1tj7d+B8kkngGyu2dpHlhR2dv4jtAJ/SsTxL4gvdF8T319C0Rt3XbKMYBxgADuGJP6Vb+CkjJ8LbGJGYMbVACOcfL2qWGTStY8OXjXscEk0Eku5jgb2UHB9zXiTVkdVJ2nJtaM+e/jBrU3iHULXUftLPGP3eD/EwH3sdutdl8MviPZ2FjDZXXl2sVtbMHJGWnYdBjsK5Dxd4cuLfw7JqfkPGiXYARhgxg8AfyrjY2Vrra3Tpxwa5HJxPpcFhaOKpcr7nZeL9Zi8Sa/dar9jitlkAXaGzuA6Z965AhI3lHy9DxirdtHIEeMINhGQpPU1BDbySrNtwMAjpmudPXU+o9kqdGFOEdilb2/8AaBPzKgXp9KmuLVbVxEpOccn1NLosboWPZBk1JfybpS46fzqnLWxhSpQ9j7SS94ZEG2kMBtJ4Oea9m+GHibT9Lgt9N1WFwJpVke5X5ieBww+orxiG3DPGxJIB9a7W3O25ttpwAV61wY+CqQ5H1OrDYOOJpTjUR6B4xvLXxB8TtPstOkFxHGY03qcg87m/IV3WrsreMrZf4VsZV/8AHlrxnwpeXGm6/JqdmVE8crYLDIIPUYr0XSde/tnxD9oeHyplsn3gcjIYdK8t4f2VLljskeTm0HFRhFaRRhfHpsvpsXpvJ/Su+0VFt/DFgjLwsEfHr8org/jhH5k2kPkjcWH8q76ZWGjQQxfeEQUZ9dormwzTwsLGGPf+wUkvM8v8RbZ/ENhF/wAtHvQTz7iuj8Otvl1WTp5l/IfyOKwbxY5PiDpEXAAkVmPuDk/yre8Lt52mXN0uNr38rDH+9Xp5i9Pkcajy5bHz1+9mb8aB/wASGyPTFxjn/drita3eboVtwHj01TuPbcSa7X46so0fT4e7TM36f/XrjvEcip4mtIWA2xWESfjjn9TWeR/BD1ZWMqcmWxj6no3gneulIp+6FY9K1YFb7NGSCPkH8qo+FoJRbR4JEZiKke9dtHajyEj3Fgqgc89q7cH79WbPkqrtTijm1ZtpyM06NuO/JrfbT4mPzRRkY7DFQtpUBPCEc9mr0XBnLdHT/FfVBpfgi9cLIXuF8hNi5PzdT+Wa8R8NXCJaCRh5TzfdJbggevpXqfxF1WOa6exBeURKP3C8ByepOegHFeL6hI2i6g8Kri2IOCcNHg84APVgOMH869GMfdMaslJ2OkvtftreN5M+bHGu4qjYyAD0/HH51wc+oy3TS3kg/dOcokpLAJ3PXPWs28vY2lZYiHgly0qEYIPQdPbsOKgCu6S5kzmLg7SQCvQD8qcfdZnC7aEPktbyW9y26PcWjGRjPOcH0zWNvijkaJGyM5Bz+VPkG+zw7HqcEjIH09Kxri6jtHaK4hZDkEEDJII4rV029TeTsz0zwdPDHE2SSV64P3jUWp6kzBJxEWmLlYyecZPr+AxXJ6FeywhfJkJjOA+Tjr6DvitoTtczbkklJIyrEAA7eR7cHNTClymkFd3Mq4ZpZpWeNY13ZKr2PtXQfDwSR6zJdFfljTDse2f/ANVYF7cec0aiIII8gdzgnP8AWmafdyRySGJnVn4BBxVOLe5rUaUXYyPGN4dQ8SXd7uDb5DgnuBwP5Va0a5lhtl2gKWyu4+44OO3WsnUVInDNjDHOPSrlhJtUNjJAIH5cUn2IoJRH+LLvzdLtI5APNjcneHzuBA6+9fS3wZ2/8IjpWOR9kj/lXy14lcvbxtsCndjAHtX1F8GMnwXo7dzaJ/Wpl0Jl8TPV9P3KBx8tGosBbuzZ6Yosf9SM1FquWtmGDUMz6mTPhoNyZwOoNQWe4PIG6Z4q1ct5lvleAKbbhW2Z5FTEtF2w+a4VfbrXQQr5YDde1c1p7z/2kI5NoQqSFWuk3FYV6E/0q0KRQ1FhlgowAaz4vljJ7kHAq3qDfKc/oKz0YiM/5zUyZBFcMoznoR0ryD9oy4KfD2/UE4eWJP8Ax8H+letXLcdiP5V4v+0ZJnwKV/v3sf8A7Mf6VXYTPnCEdB3qVmpiDBHHPSiQElU7k81o3qJGnfR+fommRovO5xx3Oe/vVK3SRrhYAgkcNgZPOcdPpWhqDSf2LaRopUKzZfHIGeOnbNZvl3CokhBAK5BHGFzisad7FSNrwXeeV4zsL2clyJyz9y2Qa1dA2iEdskkj6msLwOqyeMNLjfd5ZuowRjkkn/69b2mK0UkiY+7I64+jGu7L2liH6G9LReRV8SEbSePY1yUhbyp9vI3Lmuq8S8Rtxn2rmtIgN5qS23zYduQvsDXTjXYzrStqVrVnnKqx4UAADitzT/Deoag0BjiaKFwWaZhhcDsPU1l2LR2+rYCsybypHqK+jPDSWdvoOnw3f72NbYFAjKrIhYZAz0OcZyefSvDxeIdNXOeGsrHg+paLdaTdPHPGTEpKiULlSevWuk8Cahp9r8l3PdSsNzm3TPlMmM/Nj8c13PxjuEPgi8NmsKxM8Sy+Yw8zPVcY746npivDdOnkhuGZZHQsjIdp5IIxj6VOHm69PmZjjMN7SPI2dH46n8O6pdtdWJWGUkDZDHhQOnSuXW2I2sZRyegpUVhH5jxlVJxxT12KoZWDn+539q6oqysKjSVKCiugqQGOZyxyNnyn3q5CpMijAwoyaroxkRVf5SD0Pap0GLaSQnkkAe9fTYCnyUVc2PR/2YbU3nxg01gu7yxLIcjoAh5/M171r+pahH8MvE9zqMjB3vrtIQ3ZF4UD2rgv2KtKSTWdc1ZoRm3to4Uf0LsWI/JRXoX7Ss4h8ITwrwGjPyjplmUc1x4iXPiFE1jornyVfMMK2cjP61SmY+owR2q9cRL3JO0dPQ1Qm+76/hXv1NjFCfwikONw3DtQM49OePWnYwfXjpWQEEnAZunqKrj5ycYBI4qa8+U4x19aptuU9SMe9cdaS5hk0DN5A496bI7cDA6c+4p0JJj/AA7U1UYzxqO5I/CuLGa0HY6cJ/FSPrn4CTrJ8JrNZJHRlj2g568npWd8SrO58M2X9paeHEcsm6VVO0ncABz6DaSfWsz4RTXFv8MLOOz8wzeeAMEcKWOcD6Cu18Xa5Z6/4ZNmoiluE+UKw6ADqR1znjHua8CpZo9OEZ0pv8Tjp4TrHwU1O4lZ3lkiMrZ67g2f6V4PAGiu1zwenrX1jp+gxR+BL3TVBCzW7KQegJWvldrYQ6g0cnJVyDn2OK46uh9Lw/L2vMl3LcbCMfMud/TB6VFDJHBE+4N82cYqxcQiM4Xjnr7VDcRKkIUykMc4B6VzKx9nUUo/IjiCxwB1ba3LED0NVb75pM7Rx6DFW9PhkkiMibXwCAp71BertxldpPWqVrnNNN0720K5dfOjVi3UBcV2eds8PsVrkdPSO4u41I5DgiuquSQw6iubFNXR1ZXF8s5PqamisfLmcckyk9KvNqN5YyfabWUxSgdR6dxWdpUixRFeTlzzVjUXje2IXO7txXNKz0ZhOlz1eWSuiXxb4wvvED6edQt4R9j6+UMbxx+XSu1X4o6Hcxxo9hc2pTI4IYYxj/GvI5mNNQDaSB9c0lhKSirIzxOX068VSa0R2nh+eHU/HVq8M4ZY1aQs55HBYj+lVvD3xI03SrJdOm0ydxHcMzurDkb81x9yMYkQsr9QwODWVLAwYkgnPOfeuqphoVm+fqeVWwVoKivhR6P8R/HGg+JptKazjuY4oZC06OuDgkdPyNcrLrra54mkuvIEMTDEaDnaByM1gxQ/vVznrT9JYw6uFXnnaTSw+Gp4aPLT6EVMLCcIxmtEepaP441ayvYrHyreaOcrHkggjJxkYr3JF2KFOTtGM4618z6QPM8R6amM/wClRDA9Nwr6V3SuT/AM9e5rXCU4xu0fNcS0KdGVONNW0HuygE7sUBmbG1SB6mhVUHOMn1NOwOua62z5e5zXiL/kYNb/AOA/zavMvEX/ACBrf8KKK9KJyy+M4g/65/wqxb/8e/8AwFqKKmRvT3RnT/8AIJT/AK6yf0rn/E33l/4D/I0UV1x+EupuSaD/AMf1j/nvXVWf/IJf/f8A/ZTRRQ9jWGxmTf6pvoaNJ/1y/wC438qKKgctmUPEX3rf6D+VVoPuj6miis3uaUtirrn/AB7p/vf0r6i+CH/InaT/ANey/wBaKKmRm/iZ63F0H0qDU/8Aj0P1FFFRLYy6mUf+PP8A4Cf51Ha/6iH60UVMTRGjb/8AIUj/AOubfzFbQ+4aKKvoJmbqP3TWf/APrRRUS3IZWuej14h+0n/yJFv/ANfy/wDoL0UVoieh8+R/eFCf8fQoopsSNS4/5Ao/66n+RqhqH+ri/wCuNFFZQKkafhH/AJH3S/8Ar7i/mK6S3/4/Z/8ArvJ/6GaKK7MB/vT9Dpp/B8zN8Ufcb61g+Cf+RkT6v/6CaKK6sw2ObFfCxNL/AOQ7bf74/nXrGjf8hG1/3Jv6UUV8/jvgXoc9H416HE/ET/jyi/6+H/kK4i2/13+feiitMF/CR0z3LTdPx/rWjof+tP0oorqRgVpf+PuX/eb+dSy/8g1f980UV9XQ/hr0A+nP2MP+RV8Q/wDX3D/6LrX/AGn/APkXpf8Armn/AKMFFFeXL/e/mbL4D5Zvv9c/1qhL91aKK+iqmQL3+tOP3loorARWv+lUz95vpRRXFW3GiW16CpIP+PsUUVy4n+AzqwX8ePqfSnwh/wCRE0r/AK7D/wBGmq+k/wDI2z/9fU//AKGaKK+el8KPcfxz9T1zRf8AkXZf+uJ/lXyFff8AIYuf+u7/APoRoormrdD1+GPjn8hb3/XLTNU/goorlifbYjaQ7QP9VJ9Kg1L/AFlFFNfEZv8A3RDdF/5Ckf1rqLz74+ooorlxX8RHTlP8Flq26H/fP86s3H+qH40UVzyGv4phSfeNIOh+goorp+yil8TI2/1VVm+6PpRRWy3PNq/Gxsf/AB8fnVHTf+Quf+un9aKKfVnNX2j6nbeFv+Ry0r/r9j/9Cr6S7/nRRTw3U+Q4q/i0/QO1KOgoorZnyPU/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data:image/jpg;base64,%20/9j/4AAQSkZJRgABAQEAYABgAAD/2wBDAAUDBAQEAwUEBAQFBQUGBwwIBwcHBw8LCwkMEQ8SEhEPERETFhwXExQaFRERGCEYGh0dHx8fExciJCIeJBweHx7/2wBDAQUFBQcGBw4ICA4eFBEUHh4eHh4eHh4eHh4eHh4eHh4eHh4eHh4eHh4eHh4eHh4eHh4eHh4eHh4eHh4eHh4eHh7/wAARCAFR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4xyKW27lUkZEaiNT9T1FMSMo25TGjc/MqmR8e/r+dW3UlgzDODwSvT8TUewN6nA4AJOPwHArnLuitKiYHmB5CF+XfJgfgBz+tIPMUkqqxj7uY025/FuQan2Yyu4L04GBn8qYUI+bAzgnIHP/AI91oC6KrDcwdm3EclmzIw9j0BFKhKrtJbnnbvCAn1AXn8M1K67h90tjjuw/A9PwpkZUcKR16dBntwOhpXJk0I6iPLKFTI27kj25+pbmqkgVuSNxByMkuy1dmUBsnAbGCSMH8c5JqpcfdByc+nJwPx4xUjhoQ55O45z1XdgN9AKQLtIKnYc4VwgBz6Etk05Afr3wDxn1GKacbgeBnjPAz7Hqc0FDLlVY5Kg+ucuR7jtUJDMcMdx9N3Dj0wKmuPvDqPTdyV/PtUaLk45x3UZ49xirBjUj2RgAlFz1AAKt/wACzxSOpb7yq/HzAgtn3HaphkPwQWI7YG8fqc0ybAwzf8BJHQ+hzQIjZsKsYdlA/wBWQwH1BAqD5QWOAqNwy7cYP4/4U15AoclsLnJUZ+U+tRiVd7Y+Z8cgfxD8KAuSnzGA6O6cjJJDD6DAxQWVcruKxydhhcN+HNRpKgKg4Ib/AFbN2PpzTbm7VU3N8qk4kHPB9eMUmJseN/DiP96nX5ckj1y1IfnbazFkk5XLFsH6DFV/tQ3fL80sfp1YfrTZpnVMMjiNxvjZwcZ/GpUkK6RO0gjVZCz7kO1gqquR+PNSmVCWjECMCNylyzg/yrEl1aKOSLcfLMp8th0yfwrorPRrqaGNmljXByrdSB6c1UZKWqBNPYqC8kRUmCov8LhQoP8AU/rUdxfMFljmMyfxIXB6fnXQR6DDhxJcth+oHAH0qzDomno6uyvIwGASaqw7eZxM3iCxikhke4jV2Gxlzz/LP61Wl1rzIZo7e3nuWBym2MnP4nNehHS9Ijk+0CwtvMx99kBP514z8cvFWuaTqVr/AGLcRxQ/7AwQ3pVRi2ZzaSMrWfiibO/WFtPdZF+WVXJ49uv9Kis/iM1yEhjgVGlm2BcZYH8MfzrzLUZbq7vv7Quk3yzk72Y52kd6rWk8lrfJNGSQrdRxitvZqxy+1u9GfV+iabPfRxXVxqbhSvCxoABx75zXQ2eh6fEP+WshJydznH5DivHvAnxIs7bTI7bUiYmUYDZ4NeteHdZtdTtkmt5A6sAeDWLg0zenVjJaGN4k02xkvpMKyMhG1lYgiudubHVIS5s9SEit1Sdf6rj+VdfrMe+6lP8AtVkTRtu455rNt3BvU5+B9eN1FE2nxSMo5dZRj9RmteDR9Unjk+0C0jL9PmLYq3aIwl6dqvXN9a2UIe6uI4vTc2M1SbYbFBNAYRxiTUHQR8nywFBrB8VNoGmQSE3DzXEkedrSHEgzjgjgc1S+KXjebR9KYaYEn81eJFORtPXmvEpvEl5dWS2W8ud5aJiclA3UfnW0adyKk7bDfEd80t3JbwXTvCCCV5xyOePWsdbu5jTyY3KqDu4NdCNNkuZH+yW7TXC8yttzk+o/GqV5pMdtBLJeOLeRWGyI53SAg5P5j9a1MlUurs9r+CmvXWpaULeUEtCQpYtnIx1r1VHWOIPLIsY7ljgCvmb4f+MrbwvcyeVbGSNol3heMt61pfEfx1ceJtPh/s8zW3l8iNCQSMcn8/61DpJlqryo7f47+KpbDSf7O06bbISGmbPBQ5HB+uDXgU19qV3fJHJO7DAO0EjA9K0PFN5ql5BaRXUnneWixq6HIcAcfjyKsadoROmW1wJtt4XO6NsdMAjHfkVajYznNNXPXvgdbWt9H5LWoLrj5mAOPWvXPEfg221nTEhaKMzR8xswrl/2ePCs9rZS6hdRFDKqlVK4wK9pitwoFYSs2dVKF4anzL408I3GkTx3EvysrKucdVzyfcVZ8J6xbxySfaJyiK23IOQSO/Ne++I/DVnrUIS6TcB0rxT4gfDj7JOZ7WRlYsQcDCn/ADzWLTic9Sk4O8djvtC13TZogFvUfgHr2rZfULRI1YzphjtXnqfSvn60t9Qs3ZY4mZgu0PvIAfrnH07Vo6jdeIXlt7KM7pEVWHbnjb/P+dUpaDjiW1semXXjrSVnaBiVOSoJ/vDt9a8o8Z+JGv8AXZktUEu35VZ1I2n3NVptF1O6SaNra4+1SzeYzKSVAPb/AD6V2Gg+DZJo1Oobml3h24xk4x/U1DlcnmnU0OR0fw299IbwWnmS5O8t0J9gegrnvEGn6xrFxNpuk6DtVmCtMpOAAfXt+dfSulaGlva5VQGA9O2K8yudcvl1F4YVgSGIHonU/wD6qwrVlRSbPQw9BWuzzzS/hrLbsg1rUFQ8YhtwZHPt7V3Gh6f4a0CeKO3tFW6dgvK75cn1x0qvfa/qEMJNuwSaZyEKoAf5f5zWt4Ztbi/1FLuS+mKxLtcKwCs3rXPHEKo9zpvyPlOjaASRSwyx7lbIIxxg1x114DtXvWuPtE6jsu/AFNu9QuBNM0lzJtJOfnOMVganr/2fnzn3Ad2J/SsoUnUb5Tp5HBas6qez1t7qC3jnitrdMbpHcElR6A9a63wxo8Oo6YrXUETMc/Oq4JGa858Kakur23mkbwsnlhcZ3N6DPtXuPg+3WPSYfkA+UcV14WEk3GRzYmMWkYsfgnTVjKrb5U9QfT0p1l4H022wsVqhAJxvJbr9a7ZUAzxS7a7ORHH7OPYxLLQ4IFIEajJJO0Yya0YrRYxtVQBVtVp23mnylWK6wgYGKlCAdBUoWnBaYyIKKcq81KE9qeFxSAiC9OKUwq/UdKnC8CnKtAFSe13J8vBqi+nsM7h+NbgWnKgOBRa42rnMyaYrYLRgn/dFSR6PGHVVTpzwPxrpljX+6KeiD0pchNkcrPbtGcsMHPGRjH55qpIrA/MM+3J/ngV2+o3mjTQsskYbI6rwfzrhbjbFK4ikYpnjcckfjSk7Ft3Ez8vBI/H/AApBgsSME98D/P8AOml+BkHjHbrSGRe5A9AaVyRJC3p+fOfz60m4Z6jn2/8A1Ux5FK8dc9Bzimo+Wx39u9LqLlTCTYF4yMcZXj/P0qu6g/dIHcf55qV+W7e5pDGOM5x707C5SBgqo25gTnjjOfzPBqsz7Tg45/X69Kum2Vl9KhubZY1eRmwqglsDmkolXtuZ8syhj7DHuPrRC6nsSR1yclfcdcivHPiD8R7/AEvUjb2OFVJDuLL95f6V618LrqHxH4Ys9XnjYeaMhAxwMcVs4tGVOrGd7Fx5iFA9uQO/uOnP4Vg+J9UvLOwkmsbaK5kC5IyfmHrwBzXpMNjYxjctrHnPcZrmfiVdPZeHp2sQsMqpncmBj6ilFNsdSVos8bvfiX5IjVNP82U8HEgGPUHIzWr4M8aWviPU109D9mmbJjD8j8D3rw7XFMl5JKzM/wAzbiV2557VBourTafrFtf27BJLeQMAO1ayprsc9Ks2fYFtoLSn99fBFPJVE7+tc/4+8rRJbSO2Z5HuFO9pAD0qX4feKU1rS47gnDEDIJrd8Z+E7zxBotrrGlETzWu4Pb93/wB339q5K0G4NRNqrbhoWvAHhI3unw6xqdwZY3AMUCnC4/2v8K7G703TbqAWlxDEY8YXI/lXCfATxY2qWupeH7pTBd2L7lhYEEIeD19D/OvSo7cnHzHg5GSDzSpUuWnZrUKSukfPPxg0mTwn4j04TXkTWNxN5sOT86hTyG/MYNS3nxU0qxmjtot8+PvFBxj61T/act9S8R/Emx0bSoZJ5orZIkRRlmZiWOO3cc1xnxb8Dv8ADjSvD0FxM0uq30Mkt3tOY0wRhV+mTk+tdVKhCnpEwvJKXLse3+HfElvq9slxbsSjdM1oa1rUOmadJdyZYL2B5r5b8KeLNS0sf6KzgZ+oAPepvGXjvWry6UfaMoi4ZUOA/vVez1B4h2stzpNd+MXiCR7u18mNI9zRjZ1I57/SvNrq6utVv43EUzhh9xnJHuRmrsNvNqcP263mEisSZItnzL6+35V1/g3SDq0iW8cLBcbRlcYFauyVzlVRvTqcxp2nyy3a2KxvJIcKApyef6iu71j4f3FnAfIVVcRFj64x3Nes+C/h9p9hKl5JFvmCjk9jXY6rp9kul3LXKKI1iZpD7AZP8qyVXU2+qtx13Pkfxh4avbPw/p+oxjzbO4jJdwOY5QeVOOoPUfjUfgTxvfaDJb/6ZI0MbYaM8gD8a+gfhXYabrngC40XV7dGinkYpuH3kJypU+oOfyryjx98NrzS7u5XaggUnymRQAwH8q23HVh7JJ9DqdU+LWlx+Q0UJnSRlEr5xtB/i966nTdZsr62kuEdSkaF2KnPy/8A6q+f9B8P3zRyrIiiAKWZj2HoPeqt7ea3bq9vayyxrJwNvBIFZuHWxlDE3lY9f8V/EK202GCbSVW6R1V3bP3Vz6fnXHfFHWJNetrO9huFELfPEVPIHQqa4PRrfUS/2WTzkWdSxHXcMdvyNaOj+HtQS7t2mmKwySbcHJHvxTUbbDnVSvqVruTUVsAkkxMMg8sqXzvA7gdscVoaVo9u6xN9n3tEA86hs/Ie+R9R9MVuaf4fvrxms4LIzQwy7mJwGAzg/j04r0Twb8O5EvxIGyo+6oHY9R9OablGJlHnqqyRrfCPwiFha+nj/wBZ8o3Dkj0rzz43aPPL4nmht9NZLe2IQSBCNxPPHrX1H4c0dNPsIbdf4FAHtU+t6Fb6lAFkt4pCD/EoOahS6nfKg+RRW58FDRboq00TfJnaWIPFXrHQythLdSTTCZm2whTwEzhie/fp719L3PwvjtontYmO45wSmAOuP51n6f8ADW4jupDcsgWQ7QqDgjt+tWpxtc4XDEc3LY8Uj0CKMCNY5Li3bazOeDvIwSB7H9BXpnwr8ANeXkE0tmE2jHK5OM9TXsPh34fWsVpEXto9wbJDCu60TRbXTYdsMYBPeolNyWh1UsE4z5pMi0nTIrGyjt41ACjHFXxGB2qyIxSlOKVkd+nQq+X7VWvtPt7yLyriNWX3FaOykZcUcqE1c43UvCVlKZDHaoTJjf26dKyP+EVhjuFP2Ndwxh8ZOfUelejsvHSmMvWodNC9nHscNa+HSu9fL2qxycDFaFnooifcwAFdMVqJ1pciGopGZcxLHaS8DhDz+FfNd9MYzNNF+8kmdthxxnOB0/E19MayhOl3QX73kvj67TXzTJbq7vawzWxmhAjiieQKWxyTn+mTXl5km3GxtBrZlVba4m3XMrCDH7mBpCcDH3n967nwrptvb2CeU7ugUtyMZPcn8a5dTr7K++ztLeZFBjWOPcWx2yeOldT4evL+azP9oW6W8mw8Kc5IHt/KvPoqUqm+hm4OU+a+h5T41vp7KDdZ5DFzuDCuAnuLy7fLs7EnNdvrfiSz+0OrIkhUnkrmsOyvG1DUt0caogXjgCvboRdOnqdc7VJpXPX/AIX6VHFpFlGEB2QeaTjku3WvaNCi2abCOnyivFfhHrSTxfYppB50Q247lR0x617xZR7LWJcdFFVQWjZjiItTsPxRjmnnaByQB7mmNPboSXnjX6sK2ujAXbTwvNVX1PTk+9ewf99ZqJtd0pP+XoN9FNLmXcGaKrzSheayG8TaYv3fOf6LUL+KrVSQlrKfqQKn2kV1Fc6ECnYrln8Wt/BZj/gT1Xm8XXagYhhT06mj2sQ5kdmF5FPC1wEvi3UCcCSOM/7n+NRHxHqknS8bH+yBSdaKDmR6OF5FO2qCO1eYPq2oPjdez+43GoGvLlslriU/Vyah112Dn0PV/MhX700a/VhUT6lp8X+svYF9cuK8oMjnlnY/U0gel7fyC5kW3im7l/1V9DL/ALLZBqx/wkt+oG63V+edjCuHu9F1CK+jigjbEgCs4HQ++PQ1qTeDtXWEx/aGyxJLDJIGPavlo56oq8z1p4HXRm0fG1ktwIZ1dJPQc5HrSj4geHFuGgmvvJkXqJFK9a42X4dX9rfQyx34mZ492EyxB9Kgn8C3DaqzanKZlcBg7H+ldEc8i3Zamf1JdWenWniXR70D7LfW0uP7rg0XuvafZxGW4vIYEPRnkCj868i13RdK0d91u8ofYThAcEnpz9awf7C1TxHYy2VxiV0G6MEnAAHY110c1U/iVgWBu1Znt1l4s0e+m8qy1K3umBwRC28j8quHVJZb37LDDKZtgJVlxgdic44615J8OPC83hSxfW7pZI7nLIsJYcIfUVpTeJ5MvIsjK/3WcH7w7DPtW1bMOV2ij6zLOC6uLgpylY7jUdevbaTyREd2cZJzmsPVfEWqNmDeUaX92uMbQfQk84q1o2qC/sftNxDCZI48K0vA4Hc1y+q6pDIwLIJGDcywgNEc+h7cVlDFV5tcp5ubcO/UZtt+6eceOrO2t9RuIbuQ+YBluc8mvY/gL4otr3w9Bp8caxfZv3exTnp3rzzxtodvrt0ZvPSKYAbgGB7e1O8C2s/g+9nnDZg2h8nOcdP5176qRqJW3PifZSw15S2PpHUdatbGzaaR/uj5scke+K8b8d+MPtm2PT7qOSO5LRh93Ix1JX+VZd/40S7vLlLhTP8AuwUeN8eWT1X3+lc94a0mWfXC1mv2qSRuRj7oPXNbqHIrs454mVaXKtijJ4Rvb7Sb2aOMzLarvBReGB61559lKTNmMZXnHpX3L4W8N2tnpQtzCu2RNrrj2rgvHnwOsdRWa40ljHKVJWP1b696Uaik9TZ0Z01pqY3wb8GHxd8IWvNGuBZa5ZXcsSSkkLKCFIV/z4PavTP2dYdcsPDGoaX4kt7mC9tNRcMJecggHKnuPcVrfBLwV/wh2hSwxqUjvVhnaJmyUlCbZPwJGR9a7zyVGeg9BUXvc7IQSSZympeEtJbxfF4ps4ja6mitHJJHwJ0I+6479uetbaH5eCcn0H+fWnSMWfnp+eKbGuARwMZ4HSpkbQst0UNK8OWdpqd7rUcKS6jdNu82TkqMYCj0FcR8d/h7d+OrnSEgSNbiFSjSc4VWILfhwa9Ke6+zBFG3tnnkCtJCJoVkjXYzDgsORRHQhwTVj4f+Ivg+30HxrqOlaXDLHY22IYy+TvYKNxH1PNeeHQ765m5ikXdJsXIPT1+lfd3iXw1pepam015aJI6sTkjvWavgnRNxb7BFngD5egHpV+0VrHJ9XnzNpnzL8OvAWryy7VLJb7h5hYdeOor6D8H+FbbToVxAo4HOOtdXZaLaWqBIogoHHStKO3CqABxWbk2bU6KhvuVre3VFwBWT8RlaPwDrrRg7/sMuP++a6YR4rF+IE0ln4H1m6gg8+WKzdo49udzY4GO/NS720NbHjXwc1NrrRTp1wHS4tJApUkg7G5HHbvXsMuiabeaZ9kuIQ0Mi4JY8g+x7V84fDDW1svEDPfMRJqQ2l2PSTPf2JNfSegXZuNN2yL9xcqcfeHrXRF3jqVZSVmefXXgG20uK5jt1Ywy/eHBB54/Kuam8B2W/cuCQSQzrnGRzXreg6gb+S9026jCXNq4yp/ijblWqK/0cq7NCMqe3pWPPJq8XocUsJTvdo8psvA+l/bUlaElogFGOARiuks/DFjGSVt1+Y55HSur0/SmacgoetdDa6PGMFscdqV5suFCC6HJaV4YDPujhRATkkDGa7PTNJt7YApGNwGCcVo29uqABQAKtJH7VSikbpJLQjihwBVmOP2pyrj0pfMhQfNLGPqwplXQhgjZgzICR3IzQtjb7w/lLuHTimvqWnxj95eQD/gYqF/EOjx9b2M/7vNLmiK6NFEx9KfsrEk8XaMnSWR/91KqT+N9OX/V287/gBTdSPcfMjqNvtQR7Vxk/j6MD93p7H6vVKbx9eH/V2MK/ViaTqxDmR3xFNIzXAxeK9euoWkiNpEoOAWGMn0BNZl14p8QqxjkuDC393ywDSdVWuHMenEcetRvjPzED6mvI5dc1eYkyajc/g+P5VSubq7dys1zcFu4Zzms/rC7Bzo9ikuLeMZkniT6uBVGbWNJiz5mo2wPpvFeRNk/eZj9TXP8AjTXI9C0syqA08uViHofU+1ZyxNtbG2Go1MTVVKmtWd/8S/ir4T8P6bdWYvGvNQlhZY4LcZIJGASegr5X1DxtbXUbLdaBDNLk4lWYqQPoBWXrE891fTSSOzzyNudmPJJrc8B/DDxP4suGNjpsiQjlppwUQD2Pf8K53J1XzNH2VXJMLhKajVd31ZW8N+IbGS9jju9U1LS4u7BmkUe3GCPrXtngbU7K40mS2s9ct9VUKV3oAHXOeT3J5rhL79nvxpEw8q50517jzDn+Vc1rnw68eeBbyHU7a1lfyyG861ywHswHaqUUnex4tbCYaa/cTR6DN8L9GnuHmmvrrcx3EKFHNXrD4eaHaIVjkuSD1yw/wrc8O6h/amiWeodGmiV2X+62OR+daHOahydrXPCdWcZPuc5p/gfRrG9ju7eS7WZG3BhNjmuwbUL4ja15OR6bzVLNKDmp5miJ1JS3ZMZ5mBLSux92Jpu5s9eaaOe1AJz0pXZF2P3H1pwfk81HQzBRknjuaTC5KG45oaaMfeZR9TXn3ij4i2tlLNa6XELiWMkNI33QfQeteUa54m1nU7x5Hu5gGP3VYhR7CtoUZSLUWz6XW4ic4WRGPoGqRW2NuHX6V8y6QupSP50FxcIynOQ5Fe0eB9Y1KXTmXVFLNEuRIRyw/rROnbqX7GVjqpLW1klMjxZY99xp1vFFAxaIbSfeliljljV42DIwyCO9OOOax0MWhSRTS3fPFIaYQapDvbYk3Um7jrTDk+tHOafQfMej3/guwkbdHlR1xVT/AIRU27iS2vJ4nAIBDZ4x6Gu2ltk/hLL9DUP2bO7dIzDHerlg6P8AKjr533PN7rwzdwyF1uywLDGRg5qleeHLhidzBq9HvYBlB6v/AEqndW3ykhe1ZSwlKN7RCMm2eD+PtGZWW2VBvA3Fweg9MVP8MbOaGCWWaKP7rbJGHOD2NbHiuxuptcEF1JILfJYuEGSM/dqldXCWMRW3uhBt+6AcgAV87h4Tq15SeiTPboyVOMSj4jt4tUukj+1+T5r7cycLuHbHvXF2NhdX14ZrexlvNNjmMbShlRnI9Aei5yKxviLrSSXCoLhisbFkfGAW7n3rMPjrUP8AhJYL7R4ZbSza0W3ntx80ZI6kD68g9cmvWjg5T1sfb0uK6VGnywfyPQp9envIHfQ9GWS7tm2Mlz0x0yNvcccVnQ2ZntjDfSWdjdTbt1vHn5fXGelYK3eo2YU6e0uN6sWcAlSRjnHTrWl4Zin1i5klto0kkjTE0meSx7Adq3px9mj5jMs0ePnpsRyaLp62007XskbKT5bQgMrY6A+nSo/9JaybT7xJJGZD5T9Cc9AR+RpviVr22vnsbKFvLgAMgi5IPXBplvrDXDNDfKzyFACMYIboDmtlNrY8GpRjLRmCfB/iY3ENvp9tMxaRd235lI5+bPbHoa+hPhL4Il0eEz3qq874LNjmq3wi1CxkuXsbqZN77VhB6lsc17DDDFGuFKge1dtOtKcdWeVPDwpT0I4IQqgYqysR4HFCFFPPNWLbbJJgDHFWh7oswfu7YIGzioWZxOSvK49cU28n+x225gDkjA9RUMd2JLXz9o3AcqDwK2SsrlWvYtMsX8IG70FZt406XSxxbVXnzM9a5XX/ABda6XODew3Tg9TGAQntjOT9cVY07xHBd2X263kcQHvIuCPz6VzSrpM6fqsmjskgguEUNnIP51M2+MxpEAFGODXBWXjfRb9jZ6dcv9viyUPlnYxH8JPfNdgNUT+zYLxlwZNuFJ5BP86fOqiauZzpOmxt9t+1yc/xVDx7n8KmuP3kzSAcHmotpNVzIxGGTH8NIZmB4UU/Y1Hl0N3CwwTv/dGKS4kSe3lt5IyVkRkPfgjFSCHPpQIeR9anUynSU9z5N8SeF7qz0ZddZlghFw0MYJw28MRwP1z9a9n+Dl5qVz4fla6uEaby8QTp/GOx+ueteZfFPxJd3dxc6JFGkFpbX0vyKCfM2s2Dz7kmtX4M+JLjTrL+z9SU29mjGRJ5sIoz1GT2ow8pOLVU3aimuU7WfVpp/Hh1GK3kgubGBE1QlgqSxHqceqnkH0ru55vKG4urKRwT3FeWfEHxr4LazuHsdb02PU5ozA0isz/Iev3Qaxbf40W1vp8drd60NQZFCktp24HAxwTg1ChGhBRhsebjaVac1Km7Hsx1uGFQFjjLeuahfxNLt+VYlP0zXicvxb8KzYM0NxEx6tDEy/oSasWXjHSdSiaXSr97gL95HXa6j3HX8azlVmtzNVKy+NM9ck8TXvIW4VfooqvNr98/W9k/A4rzGPxNGedzbani8R2jji6T/gRx/Os/bt9TeMk92d7Nqly/3riRh7uaga6LHmRj9TXJx6qsgG2RWHsamW/Y45odVl2Xc6Pzwe9RyTEqcNg+uM4rD+2E96et0cg/1qVUGki5MtwRgTjPr0pYxOrgtcZXHIx3qn9p5604XHA5o50M0mcZBzSq0axyTTyLDbwqXmlf7qKO5qrphjnvoYpmIjZvm5xx9ayfiJPrqeGr3UY7O3/sWQNbwwqh24J4lOeWPoT69q9HLsE8XO17IpFnQdO8TeOpdVmtLubS9Dntmt7JWUfvAp6n6nqfwrl7DxRe+EZte0HxB4gWa402HZYxvb+cHl/u7iMgYrpfh98StD0HwEtl5jxtZ2zSP5hBeWQsflCjt05ryLVfFlrrXxHh8S6jp8cNu0yPLCmSGx65/wDrV9MsPLmlTlH3UCeh1DeI/ivfWyX4shbWIUTEw2yx70HJwfoDWz4J8aW/iiW4dg0EtrKIysj7maN/usT7Pkf8CFeiav4m0ODwo+oXMkUdvGmXhWRWbaRwmOnpxXzX4c1fT4td1jXrW4mgusf6HZJBuW5Vjyj44HbpjBwRXmShGtCUeW3YbsfQRjzXjPxluLmDxOkcmZEVFFtEP4ievFdl4T+IujarGtu7vBdjgwS8P+B6N/P2rtvA/h6x8RfEO21q4t4rq2sbQyJvXOJt2F/Lk8187Uw84zUZI9fJMasFXdV9nYPhH8F9H0myt/EHiK1W61eZBIkExzHbkjIGD1bp1ru9Hmv2nG+MrbqSgCKAv4/pXUapdWtnaPcXsqRQqOXc4Ariv+E00MP5VnBdvHngpbkKffmumVSnSjykYmriMbUdSV3c6Jk7EZqKWFWQq6hh7isq28V6TLMsTtcQMenmxED8+1bKSxyLlHVh7GsOfm2OWcJw3R5bqvhuPRdev7mz+S1vmWXyR91JMYbHoDwah2jArt/FcYa1YnoCPzrjb1ks7OS7lDeVGMnAzn2HvWMlY5pJynZEQXijbXLeF/Fl1q2sSW13pn2S1dilvKSc7ucK2e5wfyrsfL46CovcvEYapQly1FYr4NLirOxf7valCDPSncwRWAOM1x/xV1ttJ0HyoZNktxlRzggd/wCldyU46V5p4m0G48W/FNNHZ9lla2iySt6AnoPc1VO19TWjDnnY8pitp20hphGzF24/xpmgabPJeKsikKWxivpmHwjotvZparaIUQYAIqvc+CtHkXEVqFbsQOlXLFvax6qwitds8r1e8sfDaW5jSG4lAPmLjqD2/wAK3dN8bWOoeHpJLWFA6DbLF049areP/hlrUjm8sgZ4/Rhgj6GvJT9t0HW3tZkeJ2BDIfWtKdSNT1MqkXTfkevfDjxLt1V9HuJCYpCXtyT0PpXpZGTXzPDfPDewXsL7SjBlPvX0jodyuoaRa3q4IljDfpWU1bU4a8VF37kzU2pmX2qMr7cVFzEjFGKft9qApz61Vwue8utRbfvfSrDDpUY/ir0WdBnXKZkjHoT/ACqC7aKJN0hwOlXphmZfTBrE8VzG305pFyox949qzklZsSd5HE+M0jvpWa3Lsh+VWxgN6gE9e9eR+MYorQXKfaXj2x7slcAe2e9dH4v8RzW90jStIIYhtDMwwffivJfGmrTazLshY+SOXZehxXmQp3qPlVj04NqOrOY12aynXfMu50Hy88Z9KseD4/3T3Uyr5KseckkY57fgPxrBupj9qKxQxSLCOTIMgdskd61INRaz0aWKAvIrE4kaPbuJxxj2rukmo2RlGfvXNOyvZlu5nW5LRNu+Y5G4ZyMj867HwvNaFkuETz3Py77RzE6jvwetZPwksY7rVi95CZA0eQSOAT1r1+w8P6O11FCAqyZJAVenqfb61wVGr2PRpUpJKRltb6RpNgZvLSGIjOWGWYn17k14/wDEa8kt/EFpPYRyww3aHPmIVBwffrXt/wARPC9tqLWtqGlSILhSrlckV4f8aNHXR9c0rT0u5Zk+ztKQ752Etg49BxWtCmr2ZhiW4o63wJq9rNdWaR4iYBVaZeGZwc5z0FfSOi6xcPbr5i54718mfDC6tlSSzkUM5kRkBHPP+HWvozRLyT7IPMY7f+WeeSF6DJ9aI+5Ox52Kpqok2dr/AGsveFD+GK1NEuFuleRY9nbg1whusjhq7Hwp/wAgpGOT5jFgR6V105uUjiVFQ1Rp30fmx7JOjDtWFctHBElvuwpO0kn0rfddyfMSNw4x2rkddWQyLC42uHyrDowFdE3aJ00rcyuct4n+H+m6tqo1Bru6Ricsok+Vq1LPQdPh8Pz6KLry45YiiybvmDf3qS4urzLR7GYD05J+lcrr97ZyXy+Zo98HOAwEoUuoPTGeK8/2lz3IQ3Rb8L/Cm0sNci1abWrt1iYOoWTAJ9x6V6bp6wXcJg4Kxvxjrwa850rVLqScQWazCN5NoSQfMo9D7132gWNxb5847QeSB1NaUJc0mcOLSikbLIu7PNNZFx0qVgM/L0puM12tI88ZtXP3RS8DsKfsNRz7o4mdV3EKSAO9AmyrqeoWem2b3moXUVtbxjLPI2AK8Y8cftBaZp7yW3hqxN9KCQJ5iVj+oHU15T8VfFmv+IPFV5FqU00VtBKyQ2jfKqgHA47mqngvwp/bt39pkjZoom4QDhj7+wqN9TJVLy5SCXUPG/iC4lurGzkhEzs7PBAFzuPXcee/rVyH4Z65dETazfln4JjMhZsY9TXulpp8mm+F5bwQKqQQrgBeScf4VwEWv69eauqf2WI7RuAS2WI9axqT5T0KNDnkZGn/AA80mOwFw0CyL02sSWPrVm9+F2i3tmJbOR4S5IV4j90+hBp/iiPXJNTjtbW7+zxR8/L1Oa7fwNpWpRQ+VfXMUhMfmhRwWHrj6VFKo5WKxFHlvc+aPGfh/UPDGpfZbwb42G6KZRhXX/H2qT4ci4k8SRy2+dkaMZT22kYwfzr6F+MHg9vEGgeXbxos0TZRiMbef/r1xOjeF7fw3pjW0K75HGZZSOXP+FXia6jDle556i2xYIcqPlGMVVkiXyyNoJ9xWpAuYV7cc1WkXAPHFeQtGU4lOO2VVyrFCTyVODVi1kvkLeXfTjHQNhh+tT+X8g4Hakt14bPr2p+0ktCHFFmPUtUhbB+zz8c5BT+WamTxG6HFxYzKB3jIeoWUmQ8fw9aqupznHQ4zVKo0Ryo37fXrKRSzSmLbyfMUrj860be8hmAMUyOP9lga5i5P+jxwYBGcnj2qtLaQ4LCNVPYrwaFWQcrZ6Bp8g+1oSCwwSQPTBrZ+IGtafN8IE0zT7lHuJbZE8lSGY45YEdsYNcB4GivJPEdrDDeXK9cc7gpxgHB+tXrPwnHP8XV8O6hJM4S6EmVXCyJjPOPXj8M19XkMITpynJ25dfuC0kzjtH8Ir9lttS1C7OmQy25CQvB9ouJyQQWSIdF54JrRvPh7bvpsIW+8QWcNoTJG99pBEIJwSSRzg4HrXvOv/D+xm103c2sR21qyKrRLGBI/TcC+ehAwB2HStDx1e61a+FVXwgLe5mhCjypR5haIDBwCeTXpV8ylUas9y4wstT438Y+HtW06A3F5cC8jupwttPZsHt5B3GR909PlxXsXwq8N6fp3hiOS70+1gvHtWZpAwd3BB5Ofu9fpVTyLy8s7m41Tw62lb5Al9EiGNZB/DcRoPuOpweOvNea32s+KtH1Wbw7Z31zc3e17aRBFkFScoynqSQc5rCo3WXInqgdosm+IkMXhbxlbQaRZrFJPFslL4YNvbsO2K+k/gv8A6N50fG11YD3wcV876dba54T1C5vvEvh2HXWubdGjkmcsbfJBD+x56V9HfDy28vTrK+gkbY4yRtwMEk/1ry8c+RR6kSqONkzA+MPiZ7LV3OoAmzgA8iMt8pPdvc9qxLXWBqWhPf2IKjBA4wc+ldP410WPVtZlFxGoWMYXIzgHk1SWysLPSrbS7QOh3ltpXLNk4z+leFWi5Nn1GGSjBdjzrSLrxBeX+0lXBJ3NIxyOemMelezeFtQ+3QK08ZS5hVY5GVuGA4yax4dBuFkdmtwqbgFYcZHrXS6dpMNl/pFn8sjLg5HX04rXDwnfyOfGOk42T1LeqRxzW6qw3hjzg85zXL6iYbXUbbTbmKOaKdJGjEg6uuMcevWuouVZIlSTcsmM+xPrXknxGvryTXbWCKWMp5bZWTcPm6jaRyDgHn0q8TH3XY5cvpRliI8xseMtPtZl08Bo0eO+ilbYuxmUdc+oHFaW38K8xsrm+k8dxW2oGFI4l3sFnMjueoXnoBwSB6V6WEJAOT+defGbpLVHJn2JdGpGne9uo/YKXaueSKjMZHvTlj55FJ4l9jwPrz6IUBc43CuUW8g0z4rJFM6J/aOnfK5OPmjbp+Rrr0i5ryb9oDzLDUfD2qRRo5WZoSHXKkNjrWlGs5zszrwOMlKsk0eqy6jbGSNYWM+5tpMfzBeO/oK5vXfHkthcm3sbVQQSoklUsWx12oOTWH4M8K65p3iKGT7XMttt/fqVHlufb2rrtQ8Lwi+N1extA275ZRxjPvWkockl2Pr+bnja2pp/DTxsPFu6Ly5JkjwC7W+xfwPeuM/ae8F6dJZQ+IbSMQ3MQCvsGN3vXofhlNJ0G2FvZhY16lvU1Q+JsS674Yuo4zvRVyCK551VCacSoULpqR8h20n/ACzY4GTnPYj/AOtX0j8A1GteCFjM/wC8tJWiI9B1FfOOqwNZ6nJC2MlQ/wBM8V69+yzr4tfFNzoc7hY76LMe4/8ALRef1Gfyr0a7bp3R85jVKMXy9D3T/hHQx5mYf8Bp3/COxd5pPyFdN5f0pPLry3Vn3PF+sVO5zg8O22OWkP40f2Dar2cj3NdH5XFMaPjFT7SXcz9tU7nYNTMfIaU0hP7snpzX0x9C2VZmAkz6A1558SPEC2Fs6llcbWQL3HHWtD4meKH0O1/0Vh5zL1x0FfPviTWZ7n7TNdXJkDctz3PrXLVqpOyN6FHm95nPeKb2S7d42ZinJIL/AMOa5m+kt7eyXy5QC2RsI5FW7vW4B83zSMMr7DPrXP3axPE91cPukfIAB+7jtShHqdMpJLQt6OsOLwyWyDlCHcAnHtVDVb22vriOzggEOGGWB7e9NjeQQmWeIwjPTJOaboCzal4sjQKGXGSMYwKmXVijukj2fwFYQ2ukW8kfLeVvJHU1qafrMrvNCbE218GypluQjEf7OeCPoaz/AA75mlyRo4Jt8Yx6A1119baNqunqsnkyAdAwFeVCSbbPei4pa7GLd+JZLq4NpO8omtVMsu8DaB67gTXg3i7xBP4o8XTakCRbAi3Qg9EBxn8zmuo+LviKz0W1l8PaJsW4uRi4ZDny09Pqa82soZIFiVtyRYGeMkn0r08PSaXPI8fG1oynyQ2Ov8MO1tqiTLg/Pn8K9n0nV9QMKKoyijO/rge9eHaFIyziOYgsGDxkEfX+teqeHLlysTSPlSMHA/mPrXPiU07oyUVKOqOkXxVeK+1reOQZ4wSK9/8ACEcg8M2DTJsdoFYr6E8/1rwfwd4en8QeJ4bSJCIVbzJ3A4VAefz6V9IxxiKNVGFRVCgDsBW+AjJtyZxVYpEbrhcn06VRvLWKeMrJGpODjjkfSrc8igZLD6VGJYzn94ufSu+VnoZJvQ4C4nMFyysm4g44qlc+RcEbrMOc53MOa19atS8rOqsrZJBxWZCADtZTn0ryal07HuQldGt4X06OS+F00aqFGfqa65cCQYrJ8OqqRMG+XIGK10ZJH+Vt2PSu7CpKPqeZim5VNSVgDggYPemml24PJorqOdbB6cUnenc0CgZga/4O8L6++/VtEs7mT/no0YD/AJjmq+leC9D0eEW+mWCQQgnC5zjPXk11FICCeR0/WlYhKzOd8Q6WsmhzWsY4dgv4AAVxOu6ItpbZEsMSRKN8jDAxXqN7lbdAo7/zrnPEekWGpWjw3qOY2+Rgp/Gs6tOMtTro15U3psePpeaGutJcXmowyhRtRbdS24++a9NsrO3d0vFgdZGwmSOcYxiqGleCfDmm3i3fkzT5cbFlYbAe3AHWunlRrmSa3xsAjDqRxxWVKm4l4qvGbXKzN1q3X7LswCM7W/lXmms237uRGHIyDxXrd9bqbaRMg8MBXnPiSHbO0i/xru/xrDGxurnFB+9Y4qS2aNPlyQFrNk4U5HpXVOoZGyO1YV7b/LuU+nGK8xbmjiVW6Cn26YjHTk0jriM/hmnxMqrGC2CenNWZSJwnzN/u1WWJmcLjI3DtU91OkKO6MvmbTlSQB+dZ3g3xZpMk1+utQon+jMtvyQryk/0GfrTUJSWhlzq5bulHnJ0Az+VLLyh+vSkuJIzHHKzLtxnIp0ZWSNpMMI1wd2ODWai3oiuZIv8Ag2+Gn+J9PmfcEMhRwvBweK9XsmaG+uvFBimN3f5W0DqCYYvu49Qx/lXjFtHJJcwyxrja2Qfxr1Lxzql5plxbv9o8oC0WSMRxF2A2enQnOfxr1cDXlTpTijajFSmkzpNR8o2MTPKzX0kQ8zed2wj7pGenbNcpq2tx2elyxy34TVFn/d7G2/IevHTmsjw3rGrajbaob1bk/ZYdwlmQKW6DHHFcvHZ6qZmlsYrXlz5pmXeWH+8eetKVaV9z1Vhocuiud9o3iK18RRNYXWEvI1/iHDg+lcI88HhHxtHdalJHFbyxvavIUDHj5ouf90kfhV/xXds2g6PZ6dYxWt/aXG7zw/DMxAx04FQfEjTrrVNJjt7ywiuL2yuYZHEjiKO5VGG4hzxggkZ//VXfhayk9zgxFF02dBJrdlq2v2Wl2Kx3E06qfJADBk6ZJ9sV7RplmYLZItq/KB8o7cV438FfCFnL4mvfFItYdO8yXbDYW04ligjwBjeOpPoK9z/dxkYH0rWqo7Iwir7le6tbVn3rAjOT8zFea5DxNpmpTa/bmIwR6eeWkUYdT2WuxeXacnJ49KpXL+fjoqgj5iOprlkos6adSUR5ihNrG7fKUUe/NVZAouN8JJPFXZ4yYAYwCf8APNZeqxGSD922GB5Ipy8jPcztXnMrkDbhV7H9a5X+w7PXjeXSlRNARGiHgLx0z+Na+tRyWyNHCzSll3Km7HNcZBJeaLdXV1cLcm1uGDSxBflHqc9vrWad9zakpbxZgeG/B9zZeNL8XchnSPDRysMFmbk8/nXooiwoGKzvC+pW+rrLfRMrGQlTk5IwcY/lW35ftXi4mXNO3Y+czOrOpXakVvJ5pwh5HFWAvtTgvNc551tSJYRXnf7QulG78Dm6jUmS0mSQEDoOhr05UGKoeKNNj1Lw9d2Mo+SaPafxqoScZJnRh5+zqKRxHgbx1a61oFpPGQ13AqpdRZ+ZXHGfoTzmtPxH41+0M9teXUMNquAIIvneQjnnFfPOlDVvCXjOa3iQ+fb3Hk3EXaRM7T/Q17n4dPhXV4jfQPGlymPOjIAZT7iu+rT6pn32BxNOpG0ibRrma+Yyi2ngtiflEh+ZvfHYVta1qVvpXhu7iLfeXCqeTk1Fda5ptnbtHbQ75Mcc965SSG41q8DXJPlLzt7CvOqSXPZHa02r9DxLxtp89nq/mSzrJ5v3lU58pic7T/n1qPRb640XVrHWbNis1vIsqkdsHkV0vjrRLi4i1K5s7dwiXJeTc+4kjso9OSfxrI8GwR6mn2ObaOwJ7Hvn2r241IuCtqeDUoSbaqLc+kpvj98PbS2ha6OqNM8SuyxW4IBI5GSazLn9pTwHGv7jSdamPuEXP614F4p8J32kr5NxB5lm5/czjnyiegPtXC31vNazNFIpUjp71rSpUJdNTzqmChTex9TT/tPeHRn7P4Vv3/66XKj+QrNvP2nY1Utb+Dowe3mXZP8AIV8yBvfJ7065mAiC9a3WHpfykqhBdD9Rz0pj/wCq9s0MeaxfGV1d2ugSS2WTLnAAPJHtVN2OizucX8WjGkbmPbI3lHeoGcD1r5d8U6gs0stvC3louVJB6Eda9M8Ra/e2jyLOzeY25SzPw3Xj6814lrkjS3qrbRec24ttXrIf89a5E1OVzujFwiVTb28wUm5kSViSpMWBj6n9KS4EdnbgFVKYLIM88VDp9rrWpXxeNoXZvlMZlGVBGM47Cu58M+F7W3mEmqyxXF1/AoOVArHEYmFHSTPZynI8RmT9xWj3PNUvNQ1u8Wxt/wDWseD0Fdv8JtLkj8RNb3AAkjQkZznIIyBntz/Oulm0CwuEfy9NhgDDAYDaw989qpaHpVz4d8SR3N1eC5sJwV8+Q4eFsfLuI6g5x+PNc6xcK0HGOh6GY8K4nL0qsXzry6Hp09lmMN8uRjPvXkHxz1eeylttLsbl4JG/eytG5U47DIr2Wdvmls47mGS5jjEjRg/MFP3Tj0r50+M8N1L4qMrI58xAF49OtTgqVqi5j53EVJKHunDkNJchnZnZjkknJPvXRWtmfKRslcEFcdM5rCtNwfdkFuQM/wAqvaZfXP21VkwQRyrcDAr2KivscFO1zobeRJrz7RD8pY5YD7ua9Q8ITTT28UaweYrnbtXqSK8stnj3PNCCqcbAVxk9+PY17x8CG06NoLi8Tz7otshQduOW/CuOpDnsjoi9D374feH7fQNDjCpm4nUSXDnrnHC/QV0EzllwOBiqWl3GbUHkgfdJ6GrJVnbPAH8674xUY8qOWeruVi0bEZkwe+afDPbsW8uQMQecDpUwtI2Hzj5scVnrpr27l4JAX9+/1oaYRSsW9kcgJmjUoQeCM8UkeiaTKN0UCK/YnmoJvtDg7dqEdFbkZ+tKftDEqrGKPd07mnJRtsNOd9y4umRqMKqqQOCO1NsLGWPMkjAHJBAPbNJExXPls2e5JzU9s0804VmOwdfepUEtgd+rH3SfONq9uSB1qHHNa+AvFVpYYX55BJ7HrWvKYplGilONx25wCetc54j8ZaLotvdMbmO7ubaJpGtYHDScdsdvxqQudF2NMP3GYnt+VfPWk/HLxD4q8W2uj6ZpcOl2skg3sx8yTZ3yegNe6WEzzaactlnYAHPOaBIu3a/LEM+mKjngjO8MOTJmppxunjTAAHJpb1MyEL/eHSqsV0MzWLNXtlC4AV1YfnVi5txHInHPkMDUt2uEI9efyIqxcruKnB4iNTbcg5+4bzThlw2SG9M1wfiaHdHIm35o2JH0r0CU8jbggk/XOK4jxTdRW+pxRyME88EDd0Y+1c2IjzRDbU4uUZhY8dOaoyJmLH0rRv0aKORf4vaqLfcHruFeK1aR0dCndwjyXxXCay2oQatIdxZFAZcHhV7fSvRLsf6NKPbIzXEeJbeRtPjfO4ZfDA8cAdfXAraiceIKF5q8d8CstwIJk4cAk5/KsHUdQWyjQr5MyNnAGRUUGnfaZpJFvIo4iu3nO7NZdxoOqiTzHCmDcQG3dAP4sV3xpI5rI6FtfI0uOzWWQhsBU9BXT/DCHVvFHiK30dLyBFhjLsZZNoVAeenU815PvvYbl/tCujKp2fLgNj/61dH4A1u50PxPZ60s7I1tIJCAcEjuDVSpJJm9JK65tj6d8ReE9O0HS4Z7eW4nMkgUOygKFP61Y+2RyLpV1dxB4oV8hpGOWZiCFX6f415d4n+Lfi3x/q5sfCekJa6fGqJKkuG4Vs7i3QZ9q9NbQ7ptFWSVvncJIkan7rZ61zRUlJnr1YU6bg4FPUNdnSyv4rdbSJZSE8sAAng9h29/pXK22s/2eyws0jeaQoRUJzXZ2eg2F+91qKrFHd7fIkk3Y2DuPzxWNPp+n6bP+7WJsHiQHO786yktLvc9inODhdGP4otX/s+aTeVZfmyOxrnNMsvF/jTwpeWOookUC2jJZPNITJOxlRyxz2wBUvxP8UR2elzW9u26eQEZH8PvWz8KPGOly6Pa6TFIYp4LYb3n43txnb6VvhNE2eXmE72PW/ApNjYpYbQhWNDjvwADXdQNtgznP4V534ZZdR1mKWzlDBAfNXPQV6CJFdcIQSo+92+tdVJyep49FycvIifLblHDE1EkRUBWzkdKe7qpTdgH+dMnk8tlUEH6c1o7I6xz/KB+8ZF6mqV6yQyhmUiNhjjufepoFV4/OuCcg4C54xUWpsr2jgKuU5x39qknY5DXLiS3leT7pRSwz1A9M1Z0e50/WvCKthVZkIIJ5GOoP4il8RQQ3UkUkwEcb4ErKM/Ue9cP4vhfwksqogaxuhsUliuW9/T1OPaktEzqo04ztG+p5ZpvxU/4Rae9tLXTIbv/AEyTILkZXJwQf6V2/hj43eHNSlSDU7e40t24Dv8APHn6jkflXgGvQbtTlnhifbKxJPl7Vz3AFZxJ5QLlh1FcNSlGW+57c+HcJiYc0tH3Pt7T7q1vrVLqzuI7iBxlZI2DA1ZVK+Rvhz4s1zwxdLcadc7oHOJLaU5jb8Ox96+ofAviSz8VaGmoWoKODsnhJ5jcdvp3FefVpODPkM34fr5evabwfX/M3kWi6QG2kG3OVp8YonXMTfh/Os7HgrVni3x48Nyadrdl44sIC6oyrfqozx0DY+nH4V4x4uM8cK6hbzPHIGKtJE5XehOQcjqK+p/i74gs/D/hC5kmjSaa4UxwROMhiepI7gCvmfRvCmsa5aOVnkgsA7YQn5dx649BjrXZQrqCvPZH1WXYHE1sOqyWi/Eb8G/EU8fiNrG+vC8F0Qg8x8kP2Iz69K+iba3jgtSFHJGSfevJvhz8JgNUtdZIbyYsSR7/AOL0YfXqK9vhsiU2qp54Oe1LE8k5KUT18MqkItTOQ/sNmXdEFxIMSIwyG96wT8NLeS+a7tnltZeqrC3GffPavVJ7S3tbbz766t7WFR95m5/D1rhvE/iXzS1rpPmQw9Gmfh3+g7D9a5nP2a0Z7OAyqvmE1GMdO5g6ul9pUP2HVr2xvMDiGIFpAD6gdK5zUfDmia1boLq2msHk4jYYbB/pWimNzbfvkHcx5NdZbWdnHYRhlGUUEn1OKSxU463PrZcK4GlTUa122fP3jLwRqGgqbqF0u7LPMsfVfqO1cZcPlulfUOsxWj2nlbBIrgqwI4I9DXz14v0mKw124jtz+43koPQelezgMb7b3ZbnxHEfD0cuiq1F+49D9MnbAJJ4rlvHN/FBpIaZkEe0up37efrTviJDfXWhNBY3S25DeY7MSA4XqhI6Z/pXy54r8ZajeSSadcXLxwrKQka8IOxI9M4zXTOdtj5mnHmDxxcRzP8AaFuFeNyTjOODXluv37+T9mgjV23nlRg+w+lXfFerzx6h5Ny4lQLiPHZcd65uyh/tDWreJcrG0qpyepJrO3KnI7Kf7ycafc9m+GXh230zRYJJ4ke5mAmkJHQn7oHsK6qbTbFlMaRqku07SOCPeorFkt7UNgrkDg9gOgplvP5909yjfIg+b0r4LEVp1Kkptn7RhMPHD0I04bJFa6lW2uTay75H25U7cbh61Q3TS3gbb/o64x/tep/lUGsSyXUr3EW4TQt+6IPb/wCvzUFvq7lo4pbMjOcsjY/Q12UajaPUpTUlyyJ/HdnrEg0vXNDuHgvbcuqBm+V0JztzjkZ4wc1yPjDxVFqVp5PiDw7NaTkZW4gbOHHdf8M17RoWkr4o8GiWwmije1Mqh5EfB2/Ntz93J5rg5LdIbkwXUKvbTtyrL9x/UfWvcWJlSUXJXR8DDhzCZhKrCjLlnFu54TKk87O8MZITPRMFh64qGGaTzlyeB3Ne06poYhkeS3URsoOGThiD2/KvLfE+mRWF5/oDEwOqscr9xu616OGxka6Z85nfDlXLXHlfMn1LVrdSTTZbavrtXAAr2r4YTw/aLe6imWMvIFWXAKtjjGO3r714LYSgxwnzNhXg554r0zwBrB0+8huGjZbcHzEjLZC9ieO9azVj5+D6M+vPD9yXgGJC6HgMTnd710VsxPygk98Vw/hrUY7iG3eFkeNlDAg9Riuw066Z87QMd810w1VzCa1NE/Iu6TgdxRFslyY1OB3Pepo3WSPDKPwp67ARtxVNO+hneyKUkP7wH07VN5QIGR+FWH29duSPeiJw3G3GSe1OyuPndiKJLdXAO3cCBz1qfAU/KAPwqC4s4pjuLMp6j1zUvyIiruxgU7JENsWdsRn1xUR+6D17YqO9lxDxg8ioxIdgHuOM1LlqBzHj+41ODQ9SbR32ah9kl8ncMjeFJBAr4x8MeJ7nSJLjVo3D3iKPMMwLLJub5g315r7j1GH7RfiQKD5cZYKTwc18ZfHHwRJ4O8SXc8MitpeqP5sHOCnzZdPQ4z+VTUV4gtzu/hePCuueIU12wim0+5jG6e3Hzxbm7g9R/wDXr6O0mBVjttpyv3s4718k/BK6S2uJIYMOs93Cob1TdjB98Yr6504lCsZOf3ZC1S13GloW9u64MgPYVJKfnc/jTEY5bPHGagvmZAcHkitBXJZQCR0Iwc0+6PT2TFV7uQLAvqSBTZJtyH3B71LYrmdIuZOPZhiuH+Iulx3sVlclsfZpDJ6cjJH613DdN2QMfez2FYfiO3SfTbmPnK5PHXBHY9qzknyh1Pn/AMReI7u01sNHNG8U2DJA+P3bLwTntkgVp6NrNnq1uZLVsMuN6E8qf8968n+I+tu/jG9t/sqxKrBTkHIx1qLwfrclhr8ZMjiItscKc7h3yPT3rlr4aMo3W5SlqeseKZLmOwka3dQx6g9MYrzyz1ZzJJpd1IqLK37uR/uxv2/A9K9Pudl7Zt9lmjlWSMFWByCCBXm3ibwrMJ1mbecZP7sE4A964aFtmYVYvm7lTUoGsYJ0mjVdhzuHII9iOOTVXS7yOWJlV9yY69cD6e3tUVtcSmJ1i80oByZFwJF9CD1rB16RdLuhPYZWOePfHkj5R0Kn6Gu6CezMYxOlg12DTkvzNa2t3NcqEhZkG6AAgkj6jIqle3Gm380YFutjEiBQY13kZHJPrzXO2TXGpRXF15JAt1HmMOgycD8avC6SCJGtwBKG2lcghjWji76m3NLlPUPhmsOhapK8mrWclpIuwCLIBYcg/Nzjn869kufGdtF4fkaFTI8SAoIvm3n05r5f/s/UmiaSR1hTbt8sHmPccnj869n8GwCz0aBUQ3W5c7pCcZx941yVbwleJvQvOVmRaHpfji6utX8WwTJaaY7BprSXLCQqo6ehxjJro9OsbjxBYQ3GnrgzIGLE5Cev1r17w7Bp+n6Xpnhi5iD3FzaPPMmAQBgFi3pktxVbTNB0nwvoaWlgQLWJn+ZjyMsTjP44ronheazZ2U8RyJpHhvjzwdYaXpYSVWnvbhtokYZ59hXNfD3QjL4zS3kiQRW8ZkZ92eei59O/5V1fxd12NtQl1H7Uq2tqhiiXH3nPXA7/AP1q8Ii8YanZ3MxsJJVuJmy7u2Pp8o69e9GGw0qtXlhshVqloXe7PqOTWG0OYw6TeRK0xCSkYJxnt6V6joVwbrTICpAXAyw65r4G0vxN4jh1W3uptSlZBMGcthgBuycD86+6vh3dWt1oSXtvfJc20qqYWVSF6dq76+EnQ1kcKbk0bMquz84z60MqSYLYBBP508zGQ/KNoXqR3p9qUUH5dxY/M1cyVzoGg+QFURhh6Ac1l6y7QoskZCLK2Ccdvatt4o/m2vk4Gc1j69/qjuxsU5I61PK7CRwOqXX2rxZa6fDNIkbOpcqQQB3HX2q38fY7RvCBWadIU3phu2cjt34rkvE+oSR+MI7+CyRWgYMBCeGA68dzWN8efE9nr3hGRbe6WJrfbMqPnc4BxwB78jPFTdKB3UqLlUi0eM+Kbxn1G63SxssRKxCJ9yE4GSp98VhaesLlmdtzNz7iqnnPLDkk7mJKqOwPWoDIEKEMwb2rmcbs+3p140oxVtEaUBaIswBPUL7e9elfBHxU+i+NYLeZwLPUwlvMCeFfOFb65IH415Qt0VK/Oytnv0q/o1032yNG4dHEiOD3BzWM6d0GK9ni6E8O/tL8T7mReBSXTLHbSSOwVFXLEngDuap+H9Qj1XRLLUofuXMKyfQkcj881zHxd1xtP0VNKtmP2m/O047IOv59PzrzGmfkODy+eIxawyWt/wAjzXx3dXPjvx1Ha2rH7FEcIeoVAfvfjz+ldtqvhvy9CbSrePyIDbgSSL3XsgPqSOfak+G3h640JJLi+h8u8uHCYbB2J/8Aq5rotXnVbaVWh223lytgsSMAYzSqYfnSu9j9MrVo0oxoUfhgrfPuWbC502HTUm+1QJCihSS4AXA6Vgat4xT54dKhAC8G5mHA/wB1e/41w3he1+1+FfEWqTbWnxiInkIVAOR789a2/hn4fi8ReHriTUmuTOkxCyQsBxgduhqa+Ls5R7HoZdgMLCi8TX1s9jF1DUprq6Mk08tzP/edshB7DoKoTtsHPJ9+pNdB4o8P2WgyCL7ReMCpbcYwecZwa4me9WQhl4j65J5NQqcmlN7M+4ynMcHiYuOH6GzpMRkYOw4LV0Sfv8xq3yjqa5zTLpXtlMfPG0EVt2EjKu38/SlMeJm6kr9itrmFAA7CvEPG0LKLiY9rgn8GH+Ir2vW5CwyCMdsV4/8AEQqLdlJxvcfnzXXlbftT5PjBJ4CN+5+g12izQvG6hgR0IyDXzj8fvBuh2KtqEF8ltqFy3FqGGGPc+o/+vX0gea8g+L3wq1Txf4hg1G31WKFFj2BWTlR9R1r6CSuflsHZ6nyVrsTyApMB58JAIxyw9c1W8OR+T4p0jzeFa4UsPTmvqH4h/ByTUNNtLga1FCYYhHcyTRhRhF5fI+lfNOrWJ0rXoYYZfOEV58kij5WAbAI+tZVF+7a8jvwFSLxEJLuvzPZr2RnMnZT92mySrZaKx4DSNxUER3q27qW4571T8RTM00Vkh4UAH696/PlD3rM/dlblRHYsWt5p3JG9sKPYU/y4rqLyWfyiOVf0/wDrVLdqlvp53YAAzWfax/bCBE5XJ61sm37yJk7M9a+Dt0mm6PcafK9vLDFcxzZF0ycHhvlHXrmuP8aafPFrN5DIo8vzWK7Pmxk5Hvmuj+EVsbe+vLFvtLNPaNtWHaCxHOSW6VW8eSC310bllBnhSTEjhjnoenSvWqVZSwcZLofLYGq8NndSP86ucTb6tHK6pNFtK/IWJwSPcVT1vwnFqmg6r5Lv9sQiWNUh3b1xj73Yf41o6rZ2t5uDDypf4inBNX/hvbx6f4lt45LiWWObMLhiSDnpwPcCs8Hi0po9jPYqthJaarU8G1HQ9T8P3407WbV7a4KLKULAko3Q8fSug8O3sVvqKi8E89ncFRJsP7zHetr426abHxjcSvksZWU7uuD8wH64rC8I6hJBr8Mlrbr50YYKJenTnA719RTqKpC5+PYrDuhUs3vZ/efVPg66tRY2v2MIIlTCKp+6McA++K7TS77bH1xlq8f+HmovdWH23yTAWIUjsWGQSPavRtKmYpH3PFb05aHJOJ3lvc4xHnnH51ZSYg7f1rLhPOR7HNX0xjd0BOc1omzBos+cRHubpUNpeJcBjDJnYdrH3qD5mnOZMp2FSzOsNu20AZ9BVb6i1sWTdBV+Ukjvmq73O88kfSq0p2Wg7EjNVImPmhs9qlyA07h8wD2IpIOYix5J6VXnf9zj3FXooglqDuI4zii15AVbpRsY9CwxXhH7WWkNc/DJNRRSXsbtWbA/hb5T+uK92uJA+4scAdMVzPxC0eDxH4L1XRpkUrc2zop77gMr+OQKHYluyPjz4TamsHiGB28uONdq9fvMCDn81FfbGnTeYyS7+DGpGD371+fvhWeSz8RLbzRkhJDGQRyDkD8DX3T4bnlkW2lVwY/saBgOfnx/hT6jWqOrt2zKy+y/yqlqMx+0kei8fnUtqzC8RT1KjP1wKiv4ibo+4rXyAS+mLwpg/dOaWUny0xnO0nH41VyCJI+pKnFXpU4Qf7GayaEzPviPsjNuABQ559O1c74g1CC2t0uJJFW3mgIJJ7nGK0/HQkh8CXl3EvzxLvAB64bmvnL4heNL3U/Cr28XEsEsa4X+9uYr+gP5VU48sOYqMbo8y+LcTQeKZY7guJg5KPj74J65rnoLmOCGQW5O+QYdienPT8iaf4s1e41rVba81C4EkmwAheqgVL4e0Vb4XDzuy7X2onTd7k+lCimTfU6bS9R1vS7cLGJUjSNcZP8AC3TI7deKtSeItSEBgmvPMjYFVY9Mmud1iRrWe104zlynyMxPO3PANTx6Nql1Zme1dbkKCTFnDYHJIrmrUo3ukYTTvoR3d9cxzmHzgyKASMAdv5Vi3W+90lyzF5LObP1jf/Aj9aSeO6y8skTKMAdc1QttRmsrsSKoYYKujDhlPUGnHyJprU9X+D3wzk1zQZvEeoXSQWgEkcEa8tJIF4Y/7IP54NeZ65BPpPiO4gnRGnhkIJB+Vj2Ir2v4Z+NNNs/hFf2SI0Yt5WK7jlk3c4z3HJ/KvKY5LPV9YuLy4Rpnlkyox+Qrnpzm6slLY6KiUYqxJ4YkvtU1BZJp3UhtzE5NfQ/grw3q2o2dlpdjMf7RlkSS4klB/cQbs4x2JA/l61xfgnw0+mxWsdtYm51m+cCwtMcEf329FHWvqb4b+GofCujtBNeLfarM3mXs+RkuR90eigdK9OrTp6Rj03Kp+6r9WXn0iGPUr3ULWNvtlyixyzyk4RVH3VHYd8V558RdWgsbdlkugmlWRLzO5x58v933A649cD1ruvHPiC10fTZXnlVCqbiu7BweAM+54r5N+O154zvdN06PUIIYbRwzSCB8qrEnAP4YokpTkord6GkI2uzqINX8I6s6+JPEc9tbadASbK1Ay0rA9cdTXiPjia3vNdu9WtbeO2iuZSLeKNNm1SeuPpVFl2QpDv3qAO/SoNWmY3NnGWJEfzde1fT4LLKeDhzN6nNOo5slKBUX07ACvuL4VXluPhp4cUrEGkskCKh46fz/AK18RzKTAijp39K9s/Zu8S+MtU1W30G1jguNNsI9zhgBsUn1/Gs85pOVNW6BTep9NRcI3y7j6Yqa1lk8pVXAHT60yRljAwQSeoFQySNHGxHJ6BBXyux1EzTyecygl2A7dDWL4kkk+xvEw4cEn8qv27SwwmF0BcDJYCqmvTQxWslxNgBULPuPQYqbaajjueeeGtO1HWfE7Wd5Er2dpZmSNmXBMhbAyepwM1498aLLUdM8QyWM11bNC4BQtHjGONv0+tepeCPGTf8ACW3/AJzCO0kj2QScYcgnCj0/+tXlHx61ZdU8VSQKwAhjCnH8Pfr3HNZTasmergqVSVbkseV3arFevHvRlBwCvpj6CqxXKiQHo3Sn3rA3SJzyOeKciku0QO7BrF9z6aMfsdh0ccVyA5G1l4JHenwN5OoR7eQO/pUkCCCDPUsefaqeoMI54zHk57io3Z1VI+ypqTWp9PfDLxONM+D0s0eyWfTpDDHGTwNxyufbk1zmg3GoeJPGVnJqczXEnmb2LdAq84A7DiuM8HnUIdAuLWWTFvdOkrr3LKDt/ma9P+DNl9ovL7UmXPlRiFM/3m6/oK8/lvU0JpZZRy+lXxTj70tvJM9F3S/2ukZ3MqW3mbf9onGf51Q8ZyNa+FNWmOGEdi/1BKnAH410EdonmvOzFWChOe4zmsrxnLZReHb2V5MBivBPXkDFKpI+fiuZnl3w9vof+Ffapb3GEdRIH38YLDPP54r0b4WaZHoHg5FuJy1xdgzOhHCggcflXmU1m/2v+zJcn+0NZRsjo0KoMV6H4pvUjtcxzFFQBQF44/yK8irTvWnZ/Ez1MTUlSwShffU4v4peIbqW5uLe1kVd4EQOPu+tebWkbNBh5C5JP481qeML0mfbE6kBCWI7ms+Dy7C2SSRvmCBgD6kZ/rXtYhKCjT7Hv8I0Y08PzveTudLoCrb2yo+ARzj0rctbgOpXYwHrjrXKeFDJc27yzEktIefauxtAqRZIzjgD1rz57n0dVt3ZmayG8gnGD0rx/wCJjYuoY93zcyEDsDgD+Vew65Jm2JaMgluleVeJfDXizVb+adfD2pyR7iI2Fs2CvYjj0rvyuF6nMfGcZ1LYOEX1Z+gJPyk0TnkfQUyU/KaLn7x+le6z8zexh+L9NudZ8N3mn284haeFlBIB5I4r4y1bwh4jtb6RgguZLOXFykR3sgB5OOu3HOenSvtu9jkk08pGQTwcN0b2rIn0271GwurdxDClxAYXMI2OufRu/frWdRXg0Xg63spxl5/qfPVgqpBLPIBiPn8axrJGvtUeQ8gGtPxJmytzZqfmZzn6DgUvh+3EFgZ2+8wP5V8BP3Wz+g6MuempeRn+LphFpsoBwSAB+dVfC0vlxIZBgnrVbxlMZhHEvG5xUmjrJJFHxg5rbltQRN71DtdE1JdJ8QWWpTeVJbh9jeZkqgPGSB9am+IDQy22kalbyWrrNE8REEDIqsr4xk9cf41zGtXC2mlybickcDNddq8M/wDwrnQri8dpJYmJYG6DqokG75V68/4104bmlhpRPmsypxp5nQrddjjZ5C17nPO0dKsQ3D2k8FxC5R1njw2cY+cd6zw+64LEc8Vp21ol8Ratkhz0H865I+7KLPaxKTpyT7HPfGa4k1KcajJGIZ3uAQFXgtsHJ+uDWD4Q05dQvIguyScMN0iHiM9/f8eld78Q/C019PBp7XeJFKzl+GyCDgH6AgfhXReE/D0Gn6fBZmGF7oDZ5ojAJJ69K+rwU/3Tv3PyzOIx9upR2sjrfCegstqjBleFk2jbwVb1x3rqdNtmt51hkIynXFO8NWcltDGjY8sAcikbVIpL+SNY3Zo2wX2EA/Q9674uyPDd5PQ6yH7gI/uj9KuBtyBeQMVkadexvHjcMY496u283ILZA9AetbxkiXSlbYsPM0K7j0+uPwqN5RIinIJ77exqWbypYScHbxzUEa7nz2zx71UnFLzM3tZj7n/Vhfbmq8CkSirV2OijOc0QW8m3hT+VZvczGMC1ysI+7nJ+gqxM5VgQeOmPWmxW832h5HjYIOB7imyN5jAr0BwfarGQyHC4PPoKxfH11No/w71rUogFubazlmj74cKSD+ddAkJZi2TjrXNfFoGTwHrkA72Ew/8AHDQl1E7W1Pz4h1C5m1U37y7rqWbzGk6FnJyT+dfbfwm1SW4t7O1lZi32NJXY/wB44AH5V8P6Yga4iCnHzA89OPevsj4KzrqM1osWNkUab29dvBX+X505PsEEexqu3VYgB1TH5Cn6icSqy9Mc0khH2gy5BJXC1UmkMksYHvgVbYiBG/e5PGO9azqGfjpsrLC7b2SJuwBrQhk5lDcbYyTQl0AoeJ0STwXdxSjCujL64zXxj4xV7Gzv4PtDR7tRCKyLliFj6f8Ajxr7AmvP7T8DKdu6RmcqPXYScflXx/8AE69iW6V4E81zI+zI+QAtwSO5wuPwqaqbgo9LlxdkzziQRz6yPLyYYI87sYO0d62tKu3j0nco8rezEc54zwKr63Y20uy+sWKSM4iuIsH5GHcH0NSagVSCOMfwrzj+VOOmpCMe5dpL0OxJJfk/jW9pMtxDctHGJZ5CCIo0ySSfp1+lcy7fv8seN2foM17v8APF/hzw3pst1eWq3GpXEzK0vlgmNAOB7A81y4ufJG9iOVyloeVaos8i3IkQQy2+d6HIzzyB9K5ia3kmzJHE+MeleifG3XdN1zXhc2sRjn5DFOM59cVx1ne+aEhWIxKBhjnAIxRQleHNYzkuR6EOjS3MkUtjFJ5UcgBkBbCtj1rtfhda6eviM30ga4gsUMzLxgt2BPpmufstLjuruG0ti0uZedq4ALHH1PavWL3wlplnpt3aWB8h9LtRNMIxzOx6hjW1OMatVQva5pB397se0/s66PPdRar43v491xds1vY5A+VB1K+mTgfhWr8K9F8QaPda74m8TGdJrk7EjlkDM+0n5zjjpgD6ZrrvhdarY/DvQrVV2AWcbMPdhk/zpnxF1A2vhyaVQflePd9C4Fd0mqblTh6Gl3K0mecfEa8094jeXkkjSrJ5jBn+Uv2+XuB0Ga8L8catq9/Dc3t1qLGwA2iMpjca774feGtR1/XtT1LW7iWS3tryWKFH5QuG5J+g6V5z+0LcRReJP7FsrlHhhXMyKvCuT096xhgKn1hWlexssRHkaSPOmn8yZEVWw5AU4x1qHVnUas8ajhVCj+VGmMq38YkIKR5br1NUb+QvqUjsTksK+tlNqmr9zh6m83z+SpOPlbPpmu0+Bmo+KdJ8a+Z4Zsjeb8Q3aEfLsJ6k9v8A61cTPlbe3dOTt6mrGheJNW8PXTXGnSoplwxyudrDOGHoeTU41OdJoqJ95Wrq9sBLLmUgMSSOPw9KcpH2rqxjDAc+vqK4T4T6hp/iHwXpOqm8lnvvKzM0h53AkEfTORXchAsaRmRm5yFIAx618dUhySaOmLurlwR4aSYycAYzu6VzGvA3paxmkZ4W6GP+IZ6Gte7eN7dodwVWBDc8E+9effEHU73w3og1a3jSSOI+W0ZcAHdxuBHI696iTNqcXJ6GVrvgCbTvD97cabO5lgYyxEKNw9vwGa+efFNzcXWoTTvAUMsjNMXHOQfuj6ccV9E+FfGSp4QuLO9Znk2gBmBLMX579RzXzb4ovpZdTvVtZCtlJcu/lEdGzjNc9S1j3cs9r7SzRzspX7buGQAeAewrQ0pY2nlk7LyaoTxlJAM5DjOferXh6aNZ2hkQkycAjqDWUvhPocK0q6jLqyzM8atiPJDDvWr4b0hLm6DzD92hDDd3NW9MsI1JZomuZV5G4cLV82M7Tkqr+YecL0FcU63RH09LLr+/VsbjvHBGEXGAPWvU/gjasvhZ7rP/AB8XpK/ReK43wl8Mda1H7NPrF0traM3zx8+btz0HpXq+l2em+GdOg0+ycpbQv8od8nJPOT9TU0o8urPmc8zGFWm6FN3ZszxyK5+Y/hWXrlrZ31pLb3savAE3EMO4IIP5iuhii+0JuBwc8VyvxPsr628MXk9iR5roI9xcAKGIBbn0HP4VzV7xZ8/QTm1FHnk9wk/xL0m3jACwxPMVXoCQcfoFq/8AEa7+z6dkD5pZQvJ6CuT0KYn4oeaN4hVGSN2/iVU2g5/CrfxRvGeS0t8ZXzMgg9eK5aUOavC57ec4ecKcIW6Hn+sSObwxhRJnbGi465puoC4iZLe6z5yABwDn8Km0GCS68S2PnIVUy+ZlhwQP8ir1/Zpda3dNJcLGRKRtx716GIqXqn0uSU3TUKCW0bm54Wh2afGvrya6uxUJGevPrWBpGI4ljHQDgjpW7G+2EZX8q4ZPU9vEppWMrxDLlViAySa6yLUtdjgjjj1a5RFQKAH6ACuNlZbrWrWA9HlVT9M13RhX6UoTlFe6z8n8RcS4+xpRfdnoPha81qXVZheQSRxk/vPMYkH/AHRXZXLfO+T9KqMVF4uMYkwPxzUty2HfHSvqY6HyT0iSxhWgCn0FNuZo7O0muZD8kUZdj04AzToj8gHtXKfFvVP7N8E3fzbWuMQr+PX9BUV6nJScma4DDPE4inRXVo+dtYkbVvEEzgYV5CcDoBmta8/0axEY9P0qPw5ZfK1zIPvc8+npUfiCUmF+x6CvgKk/aTZ/QsIqnCNNdDk71ftGqwK2SFDN/Suk022WKJOMEgmubtriH+2fLkPCoOfTvVjX/EbW8LR2MIYqvzSscKK65Up1HGEUZyqQpwdRsn8S21xdArF9zp1rb8MWVtqHgECC6uLq+tmkaS2SLiEKMZJ9CPT1ry7/AITm7e3aMwgNnhs9K6f4S+O9M0PUruz1e1nul1RfJ82NsLDnr788ZI9K9fD5fXhBqS0Pis2zvCVGpUp3kmWreTc7N2LdKvTSSR2xdGZSOQQcYNZiuqSFFKthz0PHWpbi+iCRws4BkdU59ScCvJdGTqKyPoamKpKhzTdro9J1K3u5da0maeOQebZ5O9QvAPXA/Dr7V0Xhu133/mFflTpn1rk/AV015YT3E/mEx3EsMO9s/uw3AB/H9K7vR1SJAueWPOK+pw1Nxi7n5ZmFeM5KMdkdHFbST26BG2j6471xfifxVHa69cQW6/LEdjnoSw6nFd1DGkLieadI4l5+Y9OK4LWtOs9U8Q3F8sa7ZHBGB1wOprrrRvFWPOoVPZyvYz0128uGX7Ew80NkKzYzWhaX3iR7VrmaZIJFYgRM/GPrTn8O280ZaNTG4+6V4OafFHeWtzF5ki3k6KAN67Y4V9T/AHjXM6bWtz1qWJp1FynW6Bqupy6eGv8Ay1c4xzhRXT6JdQXL+WGBkBz7H6V5ymtW4uG8qRdkXM9xMuRn0UVf0DxVBeazDaWyS7iy7H2YXGevSrp1WrXMq2GhKLZ6f5FtIxO7LDqAehpw81SV25HY1miaJJvNRiFckEenvV6CYPGdrfT613pps8WUbD5WdG6/SofMiLfvI157471FcTSAhTzioJnCxNJ1wCQPoOlMhuyLU8sSqWLIOOBnvXF/ENzJ4T1UcnNlNn/vg1qS3CMA0uVA5wD09q5jxlePJpGpQocJ9il3cc/cNJyuG58FafgIzM4UjG335r6z/Zq3x+Epb5nx57hEGepA5r5GtFAmX5sivs34AWKr4I0DawKHzJj79qJ6WFE9VaZhKP7qIznI/AD9KpXNzJHfWAU/ekO4Z7YzTbm6Btz5Iy0rFB74OP5mor6FlvrNznZCHLfXbVWbsBramyRaw7djCp+mTxTdSn+zxXHONyEZrJ8Q3gbUOD83lQD82xipPGt0LfTmZRuYRu2PXbTnugZh+HtWhsfCNpcXcm2O1vZPOJ9Dwf518z/FmOHSvF+o2MpbNnMGhbHyvnLJn869m8SMs3wz1FkkkMM7b029QpxXjXxhB1jQdE8QWwzJLG1rc56s8Rxk/hSk1dJg72OA8OSSSLftNJ8hUFS3dt1S6mQI9x6gcHNY2n3hjmCtwufu54z61paq4Nrn5RnGMemKvQVjG6zc9Ca0tOhkhMht7lom+9w+AR6VlDJYHvn1q1ZQ3DRvLlzF0x/e/Gs6iTIb1JWMslwzuMgHG4c80pYIdzcD/OKsLHdiB4ViZYZfmBbjH496yr4TR4ik5x0rNJNmas2eh/DvWLM6jbRSMiuJVIUKSW5Hp3ru/iDr1rp1trNrArG51RIwWB4jXOWH1rwCyuZbd1eCZ4nBzuU4INdFPqF1dRlrqZpXdA2TXdl2FVSum+hop8sWrH3T8L9c+2fDbw/OsgctYxgt7gYP8qPidM03gHV5Ihukjtmkx67fm/pXKfBK5sNJ+Auk6xrN0La1jV8swJ4MhAwO9d7qFna6j4XuZbacT293aMUZejqynBH50VotVXfa5qnoj5D8WeMfEug+LtestM1Se2t7iQTIg5wjqGG30PPWvPNSmnurs3k0zTSudzlzksfWum+KqTtJoOqt8zXWlxhmx1eMmNgfcYFcl9ohWLLA5xzx0r6LCOnybamLbuSW6Rx5O05PO7uax7va18R0+atCOTa5Qtjupz1FUL3adQIb5VY5xVV5JwVu4kdBNtayg+bHyD+VZtyjMhAzkDOas26x7A6sSpH8R4prFQCVb8+ldNSKkgbPoT9mvUtBbwf9nF082uQF8xLkGKNnAGOxB6+vWvd5V25yMtkYPpXyf+y1LHH43v4GPyvbJtB9pAa+t1QyrJIR244r43FK1aR003dHln7QHiC70LwwhsLjy5PMHkuBjnuT+Gf0rmbi9Txt8JDNYXZaaFkWSBhuYyj72R6Z5H1qz+0gjzeFpdtqXRpFDSBuEcHGMeuO/vXk3wwnmsNSZbdndW2b7cjg4bmuK6U7Hu4fCueH9rFbHsnxK8BDSNIs7qxlcu8KC7G85kwvXPtxXzrrNo9rc7ZGYhmLKxOd+elfTXxz8ULN4UMtopkaNQXAbbgYG7nsOcV8uahdLdXRW3eY224+UJWzsH9KyqcrZ15TVqubuULr/VEr8745/wBmtDwn9maRTLjzd+B7VQ1MQ20eAcse3v603QhIrGdTjZycms5K8Ge1Qq+zxsb6nqUe22CQp3O5iK0bXUEguIpNyYjYHr6HOKx7KeO6ijmjb+HNSSx28zZPysO6mvJtZn3tb97T5Y9Ue6W3iGCPRYZt6l/LGcPkA+ma828R+OftF69vbfvpEdVLZ4Unpj1NeYa14kvbeeTT7UloQCOWPU9+KreFVupvEHltKWcuhZSM7uR+VdMqTcW2z8wqYOVGUr9Op9G+EviFDHotr/wkE0dtJLlRMeEYg459OlVfiPrMt1qUMYnEtlHCrAK2VJPOfftXD+OtA1abwEkMOmzvIl1IcKuTt3Ej+dZHgmKRfDvlzyS7gxGGPI59643VhOm23sz0cmo8uLcktEdUJbGcA+UgP0ou4IJFVupX7uTnH0rk/wC0PLkdQG+Uke1WYNXV04fJHas+Xqj7u90rq5sXKQxzxup3SAcH0z2qveeG4LlXlDFJ2GSVPeq1pMZrkHkbea0Y75t/zMCKGmbTqqDTitSh4ctbi3na2muWOc7c9iK3ppjHEyPwVHJHeqaSRLM01Zuq6j5ikJkHpz6UpK5yzxDnKzJNDlafxnpkC5Znmz+hr1drG4H8Brzz4IaNLq/jSTWpFP2TT0O09mkbgD8s17u0EePu9a0lT0PxbjnGRxOOUYv4VY3hE4miOc4cfzq5cYyxHqaVcebH/vimTH7/ANa+lPNloh6E4BFeW/HeSS9udK0dCdp3TSfTOBXqifdry74pbI/EhuJWVAtuqgse2TXl5vJxwzt1PoeEaalmUW+iZxfliCBYYx0HWsXVrZRC8zsWYdMngVqXGo2cbENJg84JBFYviC4YWshU5G09K+NhGSauj9m1S5mePeJPEA07XbiNULOCMY+lc7fa7Pfxuszuqk/cX7tQeIJWvNXuLhs8uc/QcVnurRPh85Bziv0DD4SnCKdtT8azTOsVWqzpqXu3ZeeR/KCqeSMD8qvafDePp/2+Bgr28yKGBAOayWZsA579cV0HhpLG40PWIrg4uBFutjkAZyM5J9q6q7ajoeFS1k7s9K1TTdaEcRiQQySxIZSzDO7byQfSl+HunRH4j6JBNeO85uVx5KiRi3sG4x1/Wm6nrSQ/DnQdZitFmVYzbXXld2U/KWPbIrC+HviDVtQ+Ifh9bK0tp5ReKsVvKm2Nsk8s/XI5I/CvIhhp87fQ9iri4yoqLldnrmiSLZ+NdX0sK6MLu5kMbAZAEgABxwD1PHr7V6LpUo8tZpEbbnpnGa8VF9qcnj/STbWptjLf3sl3AvzIgWUhlVupXk9e9e3WcTRwxK4AypIHp3rs1TucM3HRIJpJNQumLDAHyqpPAAq9otiv2olgOBWfZjbIWbuxNdJo0K53gfe7e1awjdmLdifULOFURkABYjgelY9xYwyyh5YlO3O0966eddxhVuAWqtJaKsnPK9hVySZmmzkrzRo5kbbCp3Dk4qLw7oMi63EyM0YRg2RxwDmuzeNQuQoqC0JiudyLll6e4NRKmm0y41ZWNl1jeJljUjnJ9+opjMy2ghilMcuep606OcNGx2AFuCal2L5YZtvPTsa3WmxlcdPu8kMfnkVfm9/es2e5JVfmWP0yetaDfJ1/nnFYusQs8ZaNQU5Iz60pXEU2WQSOsud2ehPasXxMinw3q9w58t1tJsjoDhD/AErXmOyxjQs5kiIG4nnn3rF8fThfh7r9xJ96PT5sH32GhCbsfBlry/3uMZwO/wBK+0v2fbpYfhDpt1KCWjSdRz2GWFfF1jH5kyRnqzBfevqz4d3w0r4MbmbEdpbyyPz1GHB/Xiqk7WFHY9S8JalDd6dpt7JtAm86QgHO0KAw/Qit7xFPHb2MrbfmbylVgP79eP8Awg8QQ3vgCW4zuW2DIxwcrvVV/wAK9M1O/tNQtYAJSGeLzScYGImrTRFuxVeUT63LD/cEX88/0qj4svhcWEE8XzeaLmFR6naSP/Qahv8AU4LC+Vt4827kjjTccckcD/vkE/jXMeOfE+l6TotrHHfIJrWd/LB6SsEO/wDVj+VQ31FbqYA1EnwNZRuAGu7tgq/Q46dxxXjniKeSX4aOtzujj/t5zEvpmPLAZ9DXXjXo9cvYLc3UFstsjvGC2AGYYzjv1Ncz8RoE1hrXR9CuITY6bEzA7gGuJWP7x1HfsPoKz5lz3Y5arQ8x2bp2+zOZMcjg5FXrq4aaCDcedmK0NJ0s2V2skhBH8RP8qyr4gzlUACr8oFb9NDIfp9q97eJbRuiM/wDE5wo9zXoHhXwylraXUjSLeGIby20rEuPc9a5DwZeWena5Fc38BmiAIKD1PevfNB1TS/EOkyR6bshJTDptGUPTOO9cOLm46IElLQ8oFzJJfiO7O+1lwjKUwEJ6YAHGP5VieJ5NLFgLURqt/DMwZ8MCw9COnBB/Otn4jWdxot41gx37iH83dkvz1I9apQaE3irVIFsplhe4tjId2MGReGH170Qt8VzF07s46C3llk2RxMWGcjHpV1pmAVU3MyJtJ9Mdq7jxD4Zj8O6JBbNcRyXl6czuvWMDqAfckD86xNJsEudTs7C2hMkk0yRIgHJLNjivo8toSlSdbZF9dT6803wRfeJfgR4T0W1migaO3hmfzF7Ec49+TXpWn6THpPhy202OVjDawCIF+pAHU1b05GtNPtrVU2iKJEAHbAArA+KWpyaf4E1SZGMckkJhjYdQ8h2A/m1cEqrk+Xpc3ij47+JZjt/B/h/94N/2u/MSk8+T5vH65rzaWRWPzRjFehfF2dbrxU+k23FppEaabbqewQfO31LbjXCmNZDM3B+bA9q+io0peyXmYt6lOOVFIXdwp+Qnt7Ut55clwmGGQOSD0pTag8twfaoLaMNcAbMjHNSoy5lHoSaKZdcR/dHbGeKYy3M2TFGSo43dqmgt7pV8yLEYU9enNWCtxJbkO6PgZBXg/jXa6OmoM2/gvqw0j4l2fmvgTL5TEeuc19v6VOJ7DepHTANfnpGtzZara6ogJSN1JYexr7W8M6s1z8JH1CGQNM9i5Tnq20ivjsa1zyaO6lSlzRjJWueF/FXxjLqHiDWbeFzJp07+QEBxwjZDj3Jz+GKq/AK1n1L4i2umrExidJHkIGSFCnqe3WuWuFjnKrvUyg43AfeGa9p/ZreysvEBBWLzVjZEkwRkHr1GSa8mg+aep+gZph4YTAvk2sjkvjdpU2jWN/p6XVz9kEyv5bDmQ+p9hXiXntjZGPrjvX0L+1ndLJcwlLkxMQ+DnBcZAIx6Yr56tm2Hjg+tayPn8BUc43vYcIG3h7jIJ6A96BcLFOYY2BBHJHrS3b+YwbJweMk5roPB3hS/8SX8drptsrAHMszA7Ix/tEfyqVqd05qD92VvMs+Hr5Y7ONWkU7Sdwz2rfe4iexkmimBAUj5Tk5rnfG/gnxH4TmE91ZuLZjhLmL5oj+Pb8a5/Tby6jaTyZsNtJKk8NXLPC31R7+F4gUIqm1dbaG59jRTJdzfLGvzHJyTW18JVup9evtWzstIIXMh29e+0emcAVwt9f6hqDJasOdwVUUYyTXunhPRP7H8LadpLKEuL+7jSTjkgHc5+lZYl+xpWe7PMxGLhja0aVNWit/M9Em1CSxGm6dcySPdXdq0jD+EbQN3H1auFubRjfXUsoTY7FlAXAxkgdK0kvbjUfiJcTTc2trYFYR7M+c/oKf4gzbxfbCuImiK59CvP9f0r5irFUq7S6pfea5W+WvFdGcDKDPMw8tVCkgbR2zWZcRMku+IFea14pFFmWyN7e9UpAqnG4E17EFZH38YR2KyarJFIQ69OtW4tVWTG1Wz6VWube3wXkk2596k0yya4IWxCup6uxwKptWOXESpU1z1JJI1YbsmIndgAfnWPqE00rlI1YseMAUn2bUzLdx2wEgtZhHIAecnoQK674SeCn8TTtq2oT7LGCXaVX70rDqvsPWnFLc+fzLN8LhqEqqnoj0L4A+dF4QlhkgZFW4JVyuN+Rz9cGvRg1VrWKK1gSC3iSKKNQqIowABTyxqW3c/D8xxaxeJlWStc61OZ4v8Ae/pUcp4P1qSL/Xp7ZP6VDL/Wvo76Hpz+Er67qsOj6TJfTgsFwFUfxMegrwHxLfT+Idclub5ndgcCMHCqvYYr0n4zXxitLC0VupaUj6cD+deYaape2lm4Bdjya8TMqzlPk6I/V+Cssp0cL9aa96Rk31u89xK0h3DIAHoBz/OsvxDMY7ZCmQSjAsT04rozCwZi3JPpXM+NUP2GKJT8xcjA9K82HvNXPvZpSptHkV9Y/ZpJ7WaPM7hWjIPDZPXFZGpIReElSueQCMcV3GvQRtFHet/rIl8pjnn2riNQaSa7knfJGcA+wr7DC1lVpJs/Bs9y94HFzp9L6fMrzDjoQP8A69WtMkjt5hJJ88anJX14qGIbowDgnljTJMABRW7V1Y8Q9G8Daho1rpMFj4juGGkXhZLkoNzwZBKlV6ZJHWtHQYPDvgfW9W1xtettRW1iMWmxQ4ZpJZEO0svovc+9SeILZYfgfFY/ZrfzraaK4aXysyYfPG7sK8lK4CBV5I/rWEIlcx7f8DtQlk1iz02RVE8mmySbnB3EtKWzz7AdK+hFuP3ELYJ/d4I9+hr5m8KSXOkfFrT7ZWw1pptvDMCwbgxITj6bulfR8QYWsaN95Sckd6znHU3h8Jas0MhCqMkmuq0fIIXsO1YGkKVUOep6Guh0n/WA4zk81pTWgS3L9+376Abgee1TlBIKzNbmMNzb4HDE8flT3v8AbAQAyn1HNNbmaJnXbmq9sg3Snrtqgt9Kspa48wq3K1d0ib7R5rqMDdg5oa1DYuRybGI4waswSrNC27hl4PuKq5HGegODSwbo5CGX5H4JH86OpLJbh1dgq5xjFRFo2BjHI6VYeIZ2bePXNUrmIsoVMncRjHXGetMDPvYSNsZUFWOS2OCa5b40PBb/AAs8Ru7rGHs3UFjgbiMfma637RJc3ctvs/dRgjDDk/SvLf2nNT+y/D5NNjkBmv7lE8vHJReT/SnCPNJJBa58c6a5W6j24Bzxn1r6B0yYx/s/yq8io9xa+WoPcls4/KvENf0K+06RLiSyljt5Bw+PlB+vaukPirzPDGh6F83lwSBpT2J3YH5CiquzFyuOjR6H8Cp5Zvhx4viV8CNFcEHp86f1Br3Hw5OupeDLSR8KzTG1zjBw2C38jXg/wJ8rT/CXi0z3MCQzTRW7LISMLuJYj1PFe3eHJV0L4X2Ed0ySXLtJNHtzyzltuM+xpKStdlKm2zjviFd2VvqtrPcah5NxC7LZqxG1yfl3D3APBrgdc0mxuYg1wZJDCuVJY49/zrX8Y+DbrxPrX2/WNdis442XYkfzMqjsOw5qhqMyWssluzeeseVDf3h2NetlsqFaMqb1Z2ewcY+8jzPxbo62d350ExaKUnC5wQMA4P06fhWfb/abNYZpGI8pVeJX7jOcit/xohWCG48lSFYKwfP3Scjnt3zXLXlwZoVP2hCwcqsYzhU6jn0615koODcJdDiqK0jtb+6tfEnh9tRWFbbVbKPdcKBgXMXTzAP7w7+tefSKGdn9WNXNHvpE1K3VmdoDmNkz/A33hTdZtXsbxoNwZfvI46Mp5BrGkvZvlvoEnzLmRnmSSNg6qSM13WnWGuaTp1vrui3qurIHeNG5HtjuKxPC2ky6xfx6fASGkBJb+765q3qFjJo9y9s8zeYvHXHHalWld8pzOSvsV/GviS68QXCSTwJAy/eCj7x9TTNAuI1s3gWWQ3UbedAyNt2dm/MVFcWr3lu5ChGHIb19qiiitdOtCspd7hxyVGQvtXbgcH9Ydtkh85qXl5LcSGS4naRx8q7jk/8A1q9u/ZW+HMl94ns/GWqeU9tAjyW0WckvnAY+mK+dIbmQzqAyhSwydhzX25+zRqNneeG7v7BbvDa2flW67/vMwXc7EepJr3sZV5KHLTWiKjFcx7IVXHQZrzD4338QTRtLkxsmvftEoz/yzgUyn9QK9I8zK5rwD9o7WPs13qLIfns9GZEPcPcSBP5Ka8OirzRq2fNeoXNxquo3d3taS4u52kwBk8kn+tVtS0XVNHiRdRtngE8SzR7h95SeK9I+Ag8P/wDCTyNrF3HayxwgQNNjy25GQT61d/aJ8YeHtfng0XQmFxHaZZ7lfusem1fbj9a+pddxqxpKOhijxm9ULGoXoT1AqnFJ9mZmHzEkD8au3TBvIAOc+tULhX8541Uk5wAOuRRWbhLmXQVi/FexyH96kyHPpkVZnjYwCVenXIPFfQnwb/Z1e/0m21nx1JLb+cm9NPiOHCnkF27fSvS7v4E/DX7E8MemToSNu8XLZHvXPPNKUU4t3KUGz53/AGfPhknjW/utQ1l5I9FtpAhVPvTuRkqD6etfRuo+AW0fREh8JTMlvbqWFjMdyuPQHtV7wd4P0/wPoP8AZOmNI9tHI0qs/Lkk9yOtdXa3CywB89ufavk68k6kmtmeiq9RqKk72PhHxRLCNSvJLKHyR9odthONvPK/ga9S+CzMvg248R4SJdPuGQKSSZCwGR7detZ37TGlWFr47sodPaG1fUQzXCoAOd33iPUknmvS/ht4Zs9O+EVxbW6tvcvKPPwQXIwT9OK5aMLXZ9LmOYRrYana54p8dNT/ALblsLyaF4pIVYJt5RgTyQfyryaRueAa6PxetzHq9zp7nfDDIxVs9PUVj6ZYSXl8lujKilhudvuqM9TQ9yMNT9xKCDw/ol94g12y0ixTdPdyiNPQZ7/h1/Cvuv4b+C9J8I+G7fSdPhTdGo86Qj5pn7sTXD/Bn4U+G/C1zb66dQk1S9MfyTDHkrkclcflmvZAgV93GCM1unZHh42fNUsjm/FulwXVi9vLBHNBIuJI2XII+lfMHxF+FVxbyy6t4Zty1uXYTWgOWi919R7dq+rdSuw0u0KD25Paud1KzjRpV5CyDkCsXImjXnRkmj5X+FXhxtS8VJNPCSbEBm3DrIThAfx5/CvXNXVo9fkkK4i0fTzIB6yScD9K6hrG1g1nzLe3ijeQebIyoAWwMLn16muO8V3L/wBs+JoQeq2yY/Cvn6tV1cYo9EfTYar7RTqRVtClbqbTxMRJMQ9zpdmXT+6Sef0H610PjdhH4DdNqtJMVRAR3Y/4Vk6xbiP4jTqRkLZWqgemFIrf8WRxtc+H9PcbgbgSsv8Asoua8nHWliIHTg4uFePkrnG+J9LtLWC3s4beMNa24Ejgcu+Bkk/XNec3qTtfiGN2wWVRg+teteIbC6YXk4CmNwAuT3NeaWQkbVzD9mMk5lxEB6ivawmmGc33NcDia1bGzXNokyf4j2/2PT7WDYE3HIwMZwKt+CAYNOtPVxk5+v8A9em/EyG4j/s63viDOsBZsepNaWhweVpumMTt3Aocj/ZFZ3vRS8zz8w5/qqlJ3u2Q6b+58X6/bj7r+U4/L/69eq/ASHyfh+jdDJdzN/49j+leZeSIvHeoEjImsYpD9QQP6V6r8FV2/D+2X0uJ/wD0YapWs/RHy2dyvR+47fIo3VHSkipPkTsof9ePZT/Kon7DHepIf9af+uZqJjyPrX0llY+im/dPJfjHcef4ljtlY4iiRfpnmuXmjhigWPnaBgc1s+N43vPGl5JhmVJuAOScDGK5/XPOi2q0ZiJ5w4I4r5vE3lUlI/c8ijClgqNK+tkZGo3S26O24iuPuLia81BTliFPGa3vEPzRqv3ieT6Vj2qkRZHXNc8dD6FJGVqUdvIRazQ+dKzDEadT9TXNeM9HjsbK3kchZHJ+VPuoM9K7W93RYmEfzBuAByTXP+O7WS6jGJDI8CbnUfdj7/8A1vevSwVVqaSeh8XxPg4TpSm0nLoed5Od3I6YFT2ux5SrckjjjpVdy2eRjkVb0+PdfxBSMFu3avoKj9y6PyahScqyg+57PdWtzrHgmSxR0j822GPn2gmMbhn1PB/OvH9Nt1uNVsoHVtss0cfA7bgD1/GvYdCvJLfw/wDaVOBC25TjsOv6VX8KeFJNK1+28TatpkV3penK8rmYERTO4Jjxxk/MVPFeVgsZKXNGb6n1Gc5DCg4yoqya/EwvCs19rHx8tmltUt3utQWOWBI8ARjAIx2+Vea+prtViuJIkzszxz0r51/Z+tftXxvgkvoyk1vbzSAZyN+OMH6Gvoqb95eMe+a7r3PnXT9nJxNS1XbGg7Yrd0nAcdcdaxYUAVOlbmnD9K2Rk0VfEDF72DaeEBJ/OnxDK56iquuybNWhbGAFGT261YX5SQOV7UkYsgvFUbiMAVpeFo1/s6QsuSXJ57Cqc4XyjI4G1R09TV7wyxawLk5YsfyqkPuPuFKShkHBOCKem24VY2YgBh0p1wVK8HJ9hVG78yNRL5nl7Tke/tSdxX6G9JncylexwcVAFHmS7hgY+96elS21x5lvEysGVl9OtOmG1TtODj1/nVAzM1/ULDS9Iub+8lSGOBTJIx4AAHJzXx5r/jCPx742ub2aXNvCfLt4M42J6j69TXaftZ+OJ77/AIo3SZ8Inz37r/ERjEf9T+FfONtcGznS4gl8qdDwVPU1ryvlbWjKpSUZps9h8RyaraeGb2G30+LVLZ0KjPLIPUjvivFWkZIYd3Gxzjn3r0Xwt43HmG1vpktpxwCT8j/4Vv6xoui63Zlp9NgFxKrCOaFwuGxwfQjNedTm6V4yR6NamsRaUGcZpssy3N6qkhXmjfaOhLYOa9J1vx9fapHDZ3mI4bYARrGhbeMYHI6V5vf2t7pt3dWt4AlykUG4qc5woGc/QV2ugW9vdaaj4+YqDmvfwuFhiqCiznp3jLzRa07VrW8w0UySY6hxyp+hNZ+t6jb3d35EdxEZGXaQhB6dM46Vz94qQ3V2IQpMcuRkdeatXdvbpKlxGqo5AJZR0PalhcsVCrzxlsbyxDlGzQ3U7VLi1khdCTghhyf846155eQmG8ki5O1guCcmvSnvVkg86FfmY7ZD7+tcl4k0tpQ91CrL/fX+97j+tXmNCz9pH5nHWhdHNSuvm4AKYPTPIFaNuftEli8rK8UbYaPPKqDu59jmsySOPflAcBeee/qKktJWjL8bgwxjtXlSirXOVuyZ1kPiSa38STarbwxD7SNkybRhlyM4/ungcivVfCXg/RPGMsGtTPLNAWIaLPUjsT1rwUsqOrRgZPUZr0L4J+Om8N+KYLO7lC6XdSBZN3SNuzf0qYUJVHz9iI9nsfUN78P9D1LwsmljTYYYIsERRAJkemQOvvXyZ8SPDk/hvxjeabMjhARJbk/xRnpz68Y+tfcFncRvZJKsgKMoII5zXmvxB8DWfjbxpoTzKghiuQ9xgclF+Yj6HGK9DCYr2Da6Gjguh5F4L+Aviu9t7XXNSja0s7iAT24jXzHVj93enUDv616Hp0PiL4W/CrVvLnSO9m1RfLmjXzFCFeuP4emOa+jIW2xBVACgDbioLmys7yNo722imRiDsdQQSOhrWeOlNcstriULGZ4U1C7v/DWn3l9EIrqe3R5VB4DEc14L+0xa3Eov/IhlmlvJ7WGNYkLErGGZs47ZYV9ICGBE2qOAOBWJqWgaXdTvI63MbyHLtDOyZOMZ4rlpVFCrzWLadrHwt/YGtsGX+yb8nHT7O/8AhVq08B+L5oRNB4b1Jgq4/wBQV7+9fd+m6RptpaokcLsMfelcux/E1HeaVo8rFpNOt3Pqy17Es6fSJHsvM+C7rwL4xjlDSeHNRAjJYDyTk/Sut/Zr8G3OqfF7TTremzra2fmXjrPEQrMgyvXr8xBx7V9ZXmlaOEUDTbbGem2uVnNj4evtR1HTdOVL77DKsCK5Cu4XKrjOMnGK5J5lKp7trXKVPzNL4l/F7wn4NlexvNSRr8Lu8hOW9s+leBa3+0F4tu9TabTrWyhsTkKpbeSccEnt9K8c8S6jdaxrNxf6gpkuZZGaRnHOfSs6z329wxjBCN+X5V0UcFSTTnqS6j2R7fpHx88TR3ym+NncwE4eMHa34GvX/wDhZWkweBX8QxyhkbCxx5+YyHgJj1zXyz4M8F3Hie/lu/OWy02BC09ww+VT149aqaTNbw+K7bT21EXGnQ36M0uSEcKfvY+lcOYxwri4w0aOrC06k5Wtc7bxpJM3jqxvtbkWR7rdJP5gBKj5SFBP3evau9s/iBp9v8OtS0db+CWVpPLgQA7vLPOST6V5D8RfFEXiTxI8llCVtIjthYj5mGAC3tnHSuf3lE3HgZ6V8/KbWkT7LA5dSqUl7boXbm3up5bppZGcbsqD0I9fr0qjBNJbRfuuWJ5INaVhqELRmKckLj5T2z2rPuWdcrbxh1c7uKxUpN2Z7s6FGjTjKi/8z3D9mbxpdw64PD99OPsdyjNGjnhZfb6jPFfSjEeUwUcYyPavz80m/vLG+hljke2lRw6OOoIOQa+w/hD46h8YeFhNIPLvrf8AdXC47/3h7HrXTTdlys+TzrD80liIejOhkVvtJbcS3QZ9Ko69kKu0/MfStCQs75GcVDf+THCSwDSEcUpaRZ89qcpMCt0ducqEQn0ya4DxWgXxxq0JyfNuLXA9ckV6FNtW/cd5JVz9BXITwrdfFWRGG4efbk/8BQn+lfJ0an+1v0Z9Zlq/dzXkVr4/aPirqHPCyQw/iEzj9au6ncLe/EyS3Vspp9oU/wCBEjP86yvA4+1/EHU7mb5z/aMrkk9lzxUHgGd9Q8X67fucs5zn0y5rKrG9Vy7I9anS5PaT7RX4m94jdvsXlR/eLbseorhfh5Ctx4ygjkjD7RIxGPY12/i51itEk2/M0hT5ewA6/nmuO8A3Udh4iF8+Ch3ICOuSa9SCawaS3OHKIuSxElvylL4qwrJ4qnU5HlxogHbp/ia1Z7SSDQbH5SAlyF3e23/61Y3jS4/tDxfdyD5lMwjHPuBXa6ypj8Io+CVinjZgPQt/9esY6KEWZ5olHAUl1szEv1VfFmm3Cj5bmylhJPcrgiu++CchbwPtz9y9uFH03/8A164rxJGsV94fnUfJ9rMR/wCBqRXZfBfMfhCVW4P9oXH/AKFWtLWNz5DNVfBqT8jut2D9aKZnkc07PvmmfJnaQ8PIf+mdQty6/WpLf/lqfRB/Oq1yzBTtHzYr6N7H0bjdpGDbLpthf3ciqr3Ushkd8ZJyeg9q4T4nXEmr50+GIGZGDK2PuirerXd5Z+PbeCaeMRzI3ybNp6EjJ79Kj1xY5NXW5hKsJEBJzxxxXFV1i0kfXUZ1ISjNPVHkF5bXME0kNyrLIhwQar2seQy470vizxKi+Ob9Xw9qGWFgOxUYJH45q1FNYtGJoZkZWGRg14tWDhLbQ/WMvxar0IylvYz9TX99bW46ySDOewFU/F1qtv4duEj2gM4XCjGT1JNTS3Cya9AznCRqefQnpTtfxc20cHONpc+5J4/QVCk4Tj2OXHwjVUonkerWhgVHI5OVI96h0xtt2je3X3ruPGemx/Y52RB+7Te3tjFcPpy77iNB3I/KvpsNXVai2fk+Z4B4PMIKPWx7tYWi/wDCDjaoLNbMxPvXP3Wo6pcXelW1zqNzLAh2rGznaADxx36d66TRt48GpHKMMISPrXK6iGj1vTV4+9n/AMer5mhUanNLzP0yrQhOnByjtY9N+A2k2z+N9Z1Jo8S29oFQ+nQGvUYxvnz1yeK86+Bfyarr53ctCfr98CvSNOUtJ83DBq9/Atukrn5nn8Yxx0lE1oevStrTFznGQfasmPG4YxkVr2Z2xkgcmvRPBm2YfiA/8TYEjA2jBPTvVyJsxxn1XHPtVDXyWvs5HBAyfpVi3f8AdQ9ehpLcyiTalxbqnU43GtTw1xpysMk5PJ7Vl3rb5ymNw6bfwrY0baluqkYBHX0qgtox7x/Odp+U9c1W1C38yNSzHGf0q8+zJQAk55qC7bbAcgn2oEc3NrF9YXxht5B5SgEqVyK0Na8RQvpe61YrcyADZj7vv9KwbmMy30u3P38fhVO6U7ic9eMH09KhN3BM+ff2tdU02b4nR6TpdnBbmztla9kiXaZpnXcd3rgY/OvFIIw91Gu0Y3DOeldF491B9W8eeJdWlYsZr6XBPpvIH6CsKxWRryLywS28YxwetbSb5dzPqLqUA/tGRDnapG7tj6CrkV/eaakCWN7KoV2YYPGMjHFMvIkkv5lcqjFmPGck+mO1VZ2RnYgkBcKo7VCSktS+ZxejO31u4Euk6FqbPI811aOk7MeWdJW/oRW/4OuiukPngICeDXH3lwW8F6JkDbDPcx7h6ko2P1rd8LSAaPK+ARg85r1MmbUGn0udSepHbMPOmkkG4OScZ9asJb3E2Iyyqh4I7sBRpqMxDYBB/GoNTkmgigd2Mf7/AJ9cd69S6hFzewdCnqszaNPHOUDRsdrLu6r/AI1blmju7VJIs+R/yzI9ay5b1dcsGZiA6ZDKeo9xWV4cvhbXr2M8x+zlvlbPCtmsvbRlZdGTza2K+u6W1q3nrzG5Of8AZPpWfEsYT584I612PjKRF09IcoexI6HvXFzqyYTOR16cV41aiqdXlb0OSstSTy/3ZXcxXsc1HF8uVPbkYNKrbV9R/Kl3DZ2zXoRhSpq6M9T6P+A3xP8AtWhHw5qtx/pdqn7iRj9+P0z6iunu/Fsl20smj3iI8TFRN1Cv6e9fIsZYyB0dkP8AeU4NdH4Y1e80qeANcTNa+aGZFb174rxMTdtuBrGZ9Ex/HPxL4NubW18WabbahazZCT2jbX/FTXrnhX4n+FPFFuJNL1ENIgzLCwIeP6ivin4jeIRr99BDBnyIx8vm4yrd+fyr2b9kLQVn03XNWkTIZ0gQn2BJ/mKvD05SpOUi3LU+kDr2n7GY3KYA5PpWNcfEDwbayst1rtlG6gMVMnOD0qt4itYdP8J6pcbAWW2kbJ9dpr48+JzQ/wDCeXsa4CRFI8DsFQDH5114TCOvK1wlOx9kt8T/AARJEXj8RWWxBz8/SqcvxW8CMgf/AISKyxnH3+tfEIzuy20b8nGKr34UWy7VG4tzxXpSyfljfmIVU+2m+JfgidGePxFY7QcZMgHNcj4k+IfgO4DM/iC2O0/wNk5FfItwFW1AAGc5qpEBvAArhqYDldrgqp9Q6z4z+EmpRFdQGn3EnJMn2fDH1OQMk81hG2+Ecmm3Wo2drHdLbIXZBKw7ZA6188Hh8dMGtfQLyC00fWIpo1kkmjSOHd/C27lh+Gawq0501pJlU2pSSsdz4k8ZtrHgae20zTotI0pLxIYreE/M3yljuPftXn1uCpZ14rduo/svw60pSBm7vJ5vwUBB/WsW0UuoVTjcwAz7mvMqPVn1GBhFQTLETBCG3Y4p91Jnb1waiuIZYJmguI2ikjOGQ8EUXDb7dHU529axtqe1Gv7jSY5W4wOlOiuJIZhtyPpVE3QXiozfHdlV/Gq9m2YvHwhbXUtavNulVo+CfvEmvTP2cPHlh4b8RzWmsFo4NQCoJd3yo46ZHvmvKraCS6aR2zgDOfSo5Yisa/L/AB9a0SilY8vFOpVUpdGfoXFcW8kCzQyLIjDKlTwazrsmRt2MgHnNfL3wo+KGp+HHj0/VLiSbTmwFY/MY/wDEV9FaZrlrrGnpcW8iMjjIZGyGGOoNYVXaDPIrYedKSuihD+9unfOf9IYL9Atc94cjW4+KWrTN923wfx24/qa2dEk86NJh91nlZT7bsVzHhvW9P0zxP4on1CYRb3wjsOMgHj8a+QSbxc+Xoj6jLYP2U/66kHglPIk17Uh0iW8fd7k4FZnweUsNVlPeRBke2TW9pqLa/Bu+vtmJ7qFmdu53OayvgumdKvn7G5A/8dFXF/xH8j15y/2WtLzt9xd+JjSQWEDQnkbycfT/ABrlPhlYw6hr8n2oNJHFCZAN2BuHQ11PxIZI7ZY92SVZufU1gfCY7bvV7jqI7Mn+depthInj5XKUaWIlHyRgW2641oytn/XNIfbaCf6V6DfM0/gJ06N5MT5P4E1wekKWj1K75Ais55M+5BA/nXeSyeV4HkbAYiyT88CsKvxR9UbZ2rUo0+0UZ+sqt1oen3CnPk39s5Pp82D/ADrvPhxbm18NNGwwftlwf/IhrgdOHmeCbmRuDGiyH2ZWB4/KvU9CVVsDtGA0ruPxOf61SlyzcT4XMp3wcV5mj9KcG4pg96M8VVz5k7eD7s3pgfzqFhubb7Gpo+IZceoqLP7zj0r6Sx9DN2OC+IWhvqlubq3XOoWYYoueTx2r598XeJtc0bTrJvsr2/lbsiRi27JJ+bPqc4r6L+LTSLpsItpJYJn3HfC2GOBwPevnTxXE995i3gXyZHZH+bqcDp33Vth6KknzHoSzGcoxjB2tucLrn+j3s028tE0mck5PzDIye9QWuozQv5lvJlTzjsfwo1WKezuZbG7AlA2gMDkHAxkVqaN4fCNHJMwDsu7DHkZ6fpXNUwceW3U9zD8TVaT12L2nTG8UzMpV3dFx/hXTzWoa8kDAfeAA9gKoWXh/UGvYVtpkhjbj5uxHPFXJbTWIWQvKkknzFj24wB+P+IrzamUVaj9xn0OH4xwsmlUTuYXiJc+GtcmK5IVUB9MtXnXhzZ9oKsvzcEH/AD9a9W1WzlHhG9WcIDMCpXOTu69PavM9H02aHXIrdkZd4DAnjg134fA1KNGUJbs8XNM0pYrH068F7qPcoo1i8PiM9fJXbn3rjNfKjxHZheihB+tbV9qUqaLHIGjcRQ/MBwenrXD6nrbXOpxXHlBM7TgHJGBXlUsprwm3LqfRYninBKFk3dHpnwDmlX4ieIFKsEa3kXOSc4kH5V7nZY8/jHFeQ/A+INqd1cggyG2PQdckEn869csFIlBZQPxr2qcbJRPzevW9rVlU7s2Y85U4+tbNvxGT61lW4zj9K14Plh6lciuhmEmctrmBfseOvU9OlWomxHCMnhASar6kfMvZVCK7E4UtU0ZGcc9MenSpT1M0ya/kZJ2298fhW9pgzYr0JI5NYMgSYqzdQoHtmuisAqwhcY+UcGq6D1FKsCCMEcEkmoZ3Xy2ZGVhjp3qxOpZcKME9s9qpXzeXaEhccc/WmSc1GmJZ5CM9cVSvl6FcsP1rRT/U5Izk85rO1OTZbSuoxtUsPwFQhOx8ReIkaHVtSVuGa7lzj2c1V01Q9zCvGC/ORkVJr8jS30zv1MjEn1JOTSaLxfwAkj5x3x+ta1PhYlugnG7W5Gcy4V/nLEblWmTlDkL++DAqCV24weCPWlvYg+oXALBcSN2x+GO1Vh5ext5YOPuAf1qIrQJdToEWQ/D6OQkFU1NxjAzkxDp+X8q2vD3/ACL0jBuCPzrPt/Lb4YXuMF49Vib5T0Bib/61aOhrjw0pDYz14r0Mod3NeZ0pbehd0xN0LY4OPx9qreIfmtYkcE/Mc9eymtLStj2zZ6dM45qrrQT9yGPHz5JB6bGr1MV7uHk0U9jzi2uZICZIyyv2yeMen8v1qWHypCx2+UT1DHIz9ap7cnaM+2emamRXVAu0/PzXgxquCONyaLeq3Lz29vAvPlDkjvWaJCuVzwRg5AP/AOqpmD4JyMjPQ1UbO4Y6VM6jqSuyG7sceOo4x2NPXy/Lx3zWlomiSalffZZJUgLLu3OcA10+s+B7HQ9MjvdQ1HdI/wB1UHyk1nKqlo2No4iRdoAzgdaLeV4yH3d+/QGrzRRzDzmI44IHFQvFDGmQSSenPQ0XRNxbdZbu9aVtzucsxAySa+1v2YNDfTfhFZzSRhZLuZ5j6kZwP5V8sfCSzs11K91a8u4o1soDKI3TO/gjHoP/ANVfc/wugjg+HHh+IKNv2GNunquf613aRopdy43MP4mSbfCFxE2R9qligHOOGkUH9M18R+Jr37f4lv74jb591I+3rxk19nfHW5EWj26IwQR+dckf7kTY/UivmfwD8LtU8Uxi+QqlkZgjyZ+dR347V35YlCLqSdkOocKrBgXZQvQHnqKp3QzHndkbuK3vFmk/2HrN7pLSeYbaZotxGCQOlYVwC0LbeoIr3qklKGhlbUoyH9ye4x36ioE/1gxxk8Vak2rbt8vzHjmqpBDr+FeTUtdBfcjc/vT25qWxh867ERON3fGcVHd/8fPsTUth5n9owiFiJC4C44Oc15uKj7rOnDaTR6h8XdIt9I8MeEbWBeP7PZj6Elsk/ma84tHMcYkPO1g3X0r179o/y4G8MWK8NFpYLLnpkjH9a8gi4jIxn+teHN+8z6rDRvSj6Hu3iPwvp2taNpvieaG1gbykLbFLBlzyXBzkdhz6Vx3xp0u3sLWzfT0sIECDckBBLA8846kd69u+Fdlaa/8ADf8As/UAITEQqrgA5CZx7YJ6e1eEfFcXFpqraM826GA4jBAO1e34056WOKjebcL2Z53HCzRlmFOgtiW6Vu2NmkmP7qnkVK9vGtwmzDbz0rF1j6CnlHuqUilFEkQ2K+GIwRjrVee3/djdIMByMZrTuIovtI5OD1U9vaqNwmETy3DAv930qIy1N8RQUIWa2EdRGOnOK+h/2fbqNvhpc7lUtaXU31GVBrwJVV7Jml+8OlevfAa78vwB4njHHkuH/OPH9Kxr602jx86otU4Nd0eleFNy6HYMed0BbHuWzXkuuSbrnWz/AHr7kfi1exaDH5GlWitxttYx+ma8WkZrmS9xz5t+B+ZavnsFL/a6svI9zJ4e7K/keneK1Fj8GkgHB8mJSPfg1kfBhceHp2wMNctn8hW58XAtv8O/KXpvjT8v/wBVZXwcRv8AhE9w43Tuf5Vz0XelOXeRU3fL5PvIrfEuMFotuD+7YjPqc/41hfD1jDovia4TgpZYB9zmtr4kszeWSp3iJiB6VgeGH+z+A/Ek3QuYogfx5r2G/wDZaaPOymPNRrLzRR09vs/gjXrtl626wqfdmrvHaNfB0gIH/Hlg/wDfFef6632b4XEDG681FV/BRmu3u2CeBpX6ZsgD+KgVhNX5X5mmdu8psr+D99z4SubeRctJbyKcdjtOP6V6N4QuPtPhjTrjqXt0Y/XaM1538NTnSZwRxtbv/smu4+HvHgnSQ3H+jj+ZrSrH99I+DzD/AHJep0IOcUopopQalHzZ3Uf/AB7yf74/lUWf3pHcCnxt+4YAcb/6VjahqC22rJCysR5e7g+9fSuVlqfQTTZy/wAXLh4xCFkMYCYJUZIJJ6D1r5n8XzDSdUMJXzfMRH3OTuB7/rXvHxUvU1K4YCSOIgrgSNgADua+dvik0v2yOYyu6lTt3ZyuD0weR2rrpJchVG6d7GxPEtxp0EwS3nmUGRFVdzqAOp9qu+F7d9QjiuJlIlkJLktjnv7VzPhK6Wa0ADEOBgkeles+BYdO1FBZySRpNyGK8AjPb6U6ivFM3nDS9iH+zZDZmQjMq5cMDyCKva1arJbWNxGMyy7fNyuQoI+9n1J4/CuyutCht4oYYpiob5GcgdD/AJ/lXN+KIIrKK3haQusRZ9qgBpFx0Oen/wBepotxkmYJanBeJvsiLFZWrSO55YOO/rmszULCGOGOQxKHQfKw5OK6bR9NW8vmvLqLG2QDAGD0547Y/nVDWrVQZljJYZ3jIwffiuySbuz1KbW5kKq3Wni32HDptIz1zXN67aldUaFIlSFWwr7D0GAef1rr/D0CvdRQP75z1rn/ABCrTaurPIy2wfJUPztHoD+Nc8k+azZy1pJ1Lo9Y+DUar5YjYBvsxzjvk5/pXq1g29/mA3CvJPhDNEmrRWsZIP2eTAKnIXI9a9bsV2tjjJ5zXIlqY6m1ESpHPTpWrMjPYsiNtZl+U+lZlqMEZOa1jnyAVPbitGwlscrOpW62CQGQH5j7ikt52J+f15JHWoL4k3LtyPnPPpzU1rGuA34YqepCNIM8jJuAGQPpW5GzIqqoHpXOb2aVFJ+7gDFdRakhCNu4GtYu1ynsP3DA5GFPWsjXX227tGch/wAq13wf4QoHU1ia0YzHtXoTwKTZLMxFLRkLgY5yayNePl6bdMxwFgfJ/wCAnNbI2iM8EHua5j4gSND4Q1iRDtZbGXaf+AmoRB8Uaix+0EevrUml4F3DIcDDjORmq9zhpiwJ6/pVm3TZIhH3sjGDitZaxBbobq+RqtwyyHPm5yOSPfNJHJHgLJEZRtcA4wcnofwp16qm/kDfeDdhjcfpTY1gFtK7SFJQRsUdDnqKmHwoJHRaN83w419eMJdWr8+vzj+Va/h0Z8Nx49BmsjQWjbwH4kgVfn220gx7SEc/mK1/Dj7fDaHJzs6+ld2UP95UR1R6Glo5H2c/eYk/lVHxJKYyN2cLFMRuHX5CKuaFKwgYGQAevWsnxjOPm8wlgIHHp1wK9PHP/ZmN7HBrGst0NmVQn5f8mpo5xvff93ORjsKrxMA3mbgTgkAjpULTBEIC9a+escMjTtHtZp1gZvLEjAF2GMCqptv9OEe7eN+BjuKqwAM+W9KsLJtcMud3b60rWJSsd7/wjMyQm9gkKHjZu5GMU3VNQurjRW0/VrEtHBnbJ5mCW/qPasrTPE9+bK5s9QkdoZoyqleqnHWuf/fCXfNM0m75ly2d1YRhJ/EU9CupbccNzn1pymZpRGsbSN2AGTiiYpGPM2AHPPvXd/DObS4rM3EkBe88372zO1MEda2k7IUVc5i3hmhtvJZXikcgSIePfn9K/Q3wlth8JaNCARssYRn/AIAK/Py9k8/VpHyQrOzDPX86/QnwrCo8NaUrgttsoeT/ALgr2cbDkpQVjWnuzyP9pTUfs9hNAG5+wlV/3pJFGPyQ1538L/itpHhbwxNY3Gmym6Vi0LocrIT/AHvTtXSftTXAa5KK2DIyIPYIGb/2cV85xfLuXluDj2r0cDho1MLyy6kTfvFrWbybUtRnvLhmaSaRpGJOSSTk1mHq4HQVM7cMc+1QI2FkyeuK7pWSSRBUmGUI4Jz61WYZk60+Z9sjL0OcimRDdMenPtXmzfNPQBLrPmKTg59KveGI1fxRpqtgg3CdfrVW9UIyjnAOBV/wrDv8QWUm7Ajnjb/x4V5+M92LbOvCU3UqKMT6i+KHwstfFdzp+tfa7hJntEiMSkbQqjrzXOw/AK0XTftJ1CfzQ3+qZVYMPrxzXtMbbrKwxnaLYY5zVXxZcTW/h6SeEjckZKKWwM9ifpXguXvHoU61VWimeZwXN14b1o7mSG0lj+ZAcru6AqemWI/AAmvFPiU32rxndTtcB2ZQXVBhVPpX0Q8Vj4m+HqLd7HuYcRFpBg+aACxH59vavlnVL2R9Snj88yRecy7j1IBxnNKZ6eDcXVvJali0njhYPJIQelWVheSVXVF8tj1Xgr71TjsRcxqQ2Pf1q7JI8MaIh2qAduBkk46GuN2ufZUlLk99e6VLpVXzWMjArwCD1qrLbTW8SSJyzDKjvT7ph5BUk7mfIx0qzcyHZbruyFwCR2pp2sc86cKjlfSxDbQTC0Yz5DEg816J8IZGj8L+KI0YL5vkKB9dwrhXkYjy8jH6mu1+EYP2PUF7TXlrCQen3iTUzfus48zoR9lGK6WPdkXyLa6yRiOEAewCnFeNeGovtDWi7ctLqij+v9a9a1K426Dqt0zYxG+PwSvOfh/b7pNDZlOJNSc/98oK+YwLvUqyOjK/cwtSR2HxsbHgxMHg3C4H51W+EK7fB8Lf9NJD+tL8b5AvhC1XB5uF/kal+FCbfBNs2MA72P8A30anC/7u35mM3bLFfuYvxMkkLHy0LfucEgdK563Bj+Gl2QDmfUo1z7Kua6Lx6yRNKrN80sJYA+4Fc/eMY/h9ptqp+a5vZHx7ABR+texPShSOfIoc9Of+JfgZPxBJt/B/hyxPWRpLg/0/nXY6xJ/xbHepwzQQqPxK1y3xgSNLjR7dOkFsV/lW34ludnwt0obTmYxLj6DP9KzS5lT9ScwvUw7n3bNP4bQ+VZzruOwKw59cH/Gu88Fsq+E9LUcD7MtcP8P2WbS5JgcDDEfka7XwgGXwtpinr9mTP5ZqqrvXkfAZi7YVLzNvcKcGxVcGnDrUXPn0z0QKwHzYUehqhf2+mMGuLwRZVcF92CBVOa01+WHJuraM+ign9a5vxtockPhm9u7rUp3ZIicA4GfT6V78eeUkkfWzcErnl3jKRZb+e5jYTWfmlXV++eR16DkDj3ryH4lEeXBIiMpwR8xzkHoSfWu2upr2QwPynl5Eb5x7859q4zx+sz6Sm7cIw+V44z7V786HLT0OWFVbHLeD702+ohG5jJ5B716RHfyaVqdhfQkyLI2T5WVWMAcr79q8ft5fKuVZTjB5HrXpmjXP2uzgAG75eT/d45rkkrxZ0QqLaR73o3iyx1PSk8h90qbcrycD3rmPEfl6lrDx3MivM+xlVSBtTnPPrkZ/rXCaVM+nFriG5ngyPvIeR6jFallqlu88ktxdSu+SJPlXc3vn8P5V1UKMFqzmqpp3Rt2SNA222/hB3scZ5POPWs2+V7h5GUZZsrkHOc96nm1NWKwadI4VvlWQMCwz6Y79efpWrHpP2a3jaQom+Pl89OuSe2TxXo8sGtCFXlscxpNrPY3T+YgD+W2Bu4GfU/0rndbSZpNzQsCG2qWYbcDORj8/8a272+j0+eZ2YMAoVAD1PNc9qFzNfeW82FDMWZuvPfj8K8upCLqsSqu9zqfgneySePyskuI1tHSPd3Pp9eD+Ve62Um68XPA24x718s6Fq66P4ts7qPcCkkZIB4OcZ478V9P6Y2+dW9fmFcdWHLPQ3i3JXOss1HHHXt61pP8AKm1c9MnmqFgNwUgVfn/1fHYd6lsHsctcW8jSswAKlzyTgnmrltFuhCRjB3Zz6VX1UI8W4s25Twue9SWrL5KysNwCgkDualPUlDguy+C7gcMAcetdTbswQYx+Nc5aTTTSBjGhiz/COldJB80eMDpWiG0xrAkYeTjPPH9aw9YPzooUAZzxW8/8QxyVzXP6nmS6wozx0qZO6JKsjHYqgYrjviu/k/D7XZGKg/YZh19Vx/WuvnBD7ehFcJ8cpRH8NdXbgFolXP1daSJZ8dyf636H6VZh+WVGIGAw6jIqA/POW7ZqUDlcHuK0ewD9dXbq07ITjhuD0GKhtmh8xRMWkiGQQowcdqueI4idTaSTKr5a9uScfr9apm2ljYL947gMKeeRUQ2RUr3Ol8IKJPDfiuFDnGnpJ/3zMpyK0fDjMvh9OmNvTPf6VneAVJOuwMB8+j3IPPoAea0vCu1tDXcSBtGR613ZU/39T5G8NkXtHlPlH7o9scVgeOJ1Mp3Yx5OOB6sK6LTQAHARQCeh71yHj9sagqrgLsGQPTNepjb+xsE3aJz9tb/ap1hRthI+ZielMltUW5+zxyea3GTjABq1o7wLLIJgW3LtB9Khuf8AXt5Zyp6EV4DfvHHJ6j4rRoJ3WfDFR/Ccg/j6Uior5SKNmP0zVfzZM7ct6ZPatPw7qd/pV752mti4kRoV2oGJDgqQAfUGkyJN9CtFavNG3lsxKHnHGKcILcSH99NsXoWXBz3GK6fV/C2veHtMjn1K0lsjcOylWQ8AAdfrn9K5y9Z5IDyqgHlh/Fj2qNWHvbEEmniaYLDeQSllyDvIA9jnvW54a1X+x9NvdMksIpmu8bJ953RFeTjHUEetY1rCw+bkk8471caRdwjMX7xf4h6HAxXRhoc9WMWNvQc5USBsklU6+/FfcnwC1y81z4VaXeXztJMitCXYYLBeB+mK+F4g00jRQrlnYIoHXJPFff8A4H0geGfh/pWksPmt7NFft823n9a9jM37qRdO9z5v/aNvvtPifySxKDe2M++3/wBlrx91WMfK3J613nxsvvtXjK5A5EYVQxOc9/6150Nxdupx616+F9yhBWE3dhIygdahXknpUkq8fKRk+9QFtrc9MUpt3JK9yqmQEKAehNRxfJLuIzg5Bp04HPXOcj2pkrZXIHO7HWuCekrobRLcHdFyCSTmpdLZo7+N0bGGUjn3qK5GF69hU1iEYsxYgj0rgzN2gejlUeauj7m0mRpPD2kTEklrRCSfpVT4iXX2bwpJIpVS+IySAfvGneD7hbnwFoVx0P2RUIPXK8VP4hjhvbBbb5PMkU+WSu75sEdPxr56z5jeOkzyr4m2V7B4ZjuNKkea3WRnCK24u7R/M2R2xt6+lfOiBnmbKkDccivZPG+l614RmQfbGgsp98LRM53KuMFsHp1/SvLtYs106+MMckciEbkMbhhg+9TKR7uEpx9pZSuhNEWVrk/MdiA5+lT2ZmEtw0vIPC5qzpiRLbkqx3txjH61FPltqgkHP4CuSUrtn2NOh7OlFt7alC/+QxrnK53EY6Gp7kI0cLKvbOAO9RXY8yRdzA854qzdR7PJVeCQKrsc0YXc30I184q7n5VOPvdq9C+EEeYbUNn59XBPuEj3f1rg1gZ1GX3jncDXpPwbi3yWEeM7ZLqf8QoUVnWdqcmcmOpyUFdHovjOUW/gbUpVb74ZV/FgK5vwPAyWvhdl4LzXUmfwAzWr8Tn8vwEqZ5ldBj6nNN8KQ+Ta+EMqf+PO6k/OvmME/wB1OXdjw75Muv3b/Ii+OJ/4pewQ9ph/6DWl8M42/wCEEsl5wY3/AFJrK+Obj+wNNT1k/wDZa2/h+rL4CsFThjb5B980YX/dfmZV7LLIepyXxIZ0u3Vl48kDPod3+fyqhLbi4i8J2fZkMhB95Dz+Qq/8SHz5oPJyoz+NNtI93iXQ4T/y7aarfQkE/wBa9ivpSgvIxyX3MNOfm/yMH4ux/wCkWch6/MvSrPiht3g3wtCMEnDbT7CpvjAubLTpQMbpHFU/EMiL4Z8JSMSF2SD16YFZYF86p+pniP8AkXQl6nXfD+Bl0UEgKW35A9Std1pSLFpVpGvRYUUfgoriPAxLWZcElGjbAPrjmuw0hmOlWjHqYEJ/75FVVf7+fqfnmZr9zA0RSqeeKg8w/WpVfioueEelEr07+lcD8bNTWx8LR24dVe6mC/MTjgE9h9K78xqw5rxn4/3Uj6ha2MUrKsNs0hVWIyzHA6den619Vho81RXPpar908uRXWXcoVXDLtL/AD7VxnOPrXN+PmNxpLyOURtwzGgwvHf9a6yzto5VW5MhP8LsVw3A65J6YB9zzWX48h83TZUdZEjVAE+X5QR3OPX+le3OalGyOJaO54nJGdxz14xmvTfhaVWzkVlWV9udp4/CvPbiBzMEVt2wZyeODzXWeAp/JvkQtjdwwPQg9QK8yrtY6JPdHdi0UuZYx5sbfwhSceprAuWjXW5N0TiPBwQeh9a6h4ZZLO4htmVCVJiZAchuMYwfzzXGapqmnWd5/Z+pi4tLsACSX7yNnv696mGJnBWaujsoUoYmnyqVpLvsdBpWpjT7tLtzHLDJxlh6nsB0/wDr16DKl9q2lyTW9xBbcgIT8y8jOPbrXktjbwX7KRcRT2cRDB0ccfUGu803WihNq08dyhbYuGG5R1AI9BW0sdTcNHZillmJSb5Dz/xwLjQ9b+y3e1nAGfcHuKj0/UYZhFaMwjR+FZjjnqOff1+tafxvBu7m0uIxucxIWbHfG0/yrlGt7hIInNu+ARwqE/lU+3S3ZlTw8pRvyvQ6rT9Lszq8dwQr8gj5erDGfwNfR+gsrFW4IZQV9uK+dfDjutq7XEbB1Pybh7dv1r3/AMIt50NsxOP3EZx+Fczac20ynKfwyO5sCRircrbUIPpzVSwwQKnuG+VqpktHPanyVbHVAx/OpV2GwU8ggdvWi9haTj8vcelNVQbULj7uMUkyVEsaY0vnJGCNpJbgdq6aFisAIwc1zelkfaAeMlOPwPSt6Fv3fTtWiGyed/Lyx6kcY+lYM7YunkZiBkDA6mtWZjjnmsS43GdjkEelTIzI32tl1UqQeQa8w/aSmMXwy1Dy+rSxKT9WFeo5Vh85wPTNeVftKLn4Z34XoJImz/wMUluJnygo+bIOKnJ4+p5NQxn5geMVOoJAYgewrZrQEXdcgM2pwKGUh4UPXAxjnr0qjatN5v8Ao6jdGWkU/wAQwM5/DFX9fZ2a3BkKRNCpJIycgHGcdazZYZkG6QvllUgg9j0rClsOT1Oi+Hbu2q6g2475NMuwc/8AXMmtXwkN2jomMjb0rL+GQH/CVi3O4LJbXMZVveFuueO3etXwpzpaqOCBXoZX/vE/RHRD4UaMLiMll2jH44rhvGcvmarktxgcD8a69jsLt5n5Vw3iRvM1CU7ielejjm/ZiqbGYGKAEA4z19KknUkCVDg9wKmt5VjiEckfmIeWU8H8D6+lT2EsGDvjZl6BOMYzzz614Um07nI1qZ8bNI+cYJ4NdT8MdSl0bx1pl1DZw3k6zbY4pThQSCAc+o7VzdzKGnby4FiTdlQOuPTNNYyR5kjfDdcg4Io16DptRmnJH0L8TPipp+reGZ9Jv9GZZblCqtG4bGfrzXhUuJIjsJZIwAM4BqrbySzkNdTO6oM/M2SBVpsQxhm3KMcH19KyjGSVpO504utRnUboxsi3ZNGYonX/AFm7DcdDVeZdt3Ju569O9Uob2W3ncqAwJ3enPrVq0kaUCSbAaR+pPAGf5V6GXw/fehxq9zpfhrpkt9450C1MbCOfUYl3EcHDAkZ+lfeOuTbdPnk6hY2P6V4LpOmaXD4m+HaQpD9okuTIvlDapAiyWA9yBzXtXihpIfD14e4hbHPtW2Lre2kjamtNT4o+JN2ZvGV/k5VZdufpXPW7KZXHOCOPetbxTBNe+JrmOBXkZ7hwAoJJO44GBWO6yITJwcHaR3r6SldRijF7kcu3zWXgAVBKMDIH51J0zn0qObOAO3eom7gVrjGM+pqBuVBxz/SrEyho+vQ1WHTPQiuCpuO5O/zKd3Ydq0/C2kXWsaitnZLumf8AJR6n2rOHzQ5HpzXqv7Ps1lF9se6FsixurPLI21gOwU+uR3rz8yV6aO3A1XTm5JH0T8KrYL4D063uoh5sKeW4PZh1qv4pa70XVbXV4IY5Ibd8ujZzg8YX3JIre8AeXNYTCNT5fnFgCeoIBqXULeDxDPLp7qoNs24jPrn9eBXjuNnobUp++5PY8D/aX1m11iGxitZvMl87DlDwQAc/rXi1tBI0yAqcZwfWvTvi1oY8P+KLe38wrDJCAFJ4QKoHB+prW8GfCqPVNCmury7le5uAslu0RGE57n6VzyjKWx9FgsRh8PBSlsectLBZYWR2Q4Jx1zmqKyxXEyqOAT371reOtOk0fXLuzMay/Zn2EsvbHBrBtNrXEbNtTnPHSuTksfXyxXtHFR+Fj9TjKXKrEmFNTajlXj7fKKr6pMzXI2yADOFNJ5jMFL4LA8kHINFnZXM3UipyiiaFlQkkMBj5snHJr1z4OQKwVs8R6e7Z92k4/QV5PdNlNo25Ay3GcivaPhLamOC8Tbt2WsEZ47nJI/X9K5ca+WhJnFmLtTaT0Rd+MTFPDlhDjgyr+OFrasrfyZfDUTYUx6TIfoTt/wAawPjUxe40qzUcZZiB9QBXY30ax6/pkTDATTJB9OUr57CaYZedyaz5MDTj3uch8dv+QRpg6HzD/wCg10fghSvgjT16H7OvP1rmPjucWGmL1PmN/IV1vhf9z4N03I4FtH1+lGG0wi9WZ4r/AJFtP1PPPiEj/aphuyDKF/HJrU0xRJ4wvGb5Ps1jFCPrtWszx+xk1JY15D3I4H+feui0qNZdd1+coAolSH8lr2MY+WEV5HJhZezy6T73/Q5/4uxMNA0xj/z0P8qyNV2t4L8L+YfmWWYj6Ct/4xoRoWn+gmx/47XHaxJN9k8M24xtS0kkHuSxH8q58ou4w9WaYjXKl8z0nwKV/slF6M6sQPbFdZYYFlAvQCNR+lcv4NTOnwtjB2NniujtrmP7PGrQtkKBlWrbllOtO3c/PcwozqUYcqLm6n7uO9Qia3I5Z1+q09WjP3ZkPseKcqc10PElRqR3iesnFeE+O2XWPG99MsrBIX8gbWByVHp9e1e3XcnkWks7NxGhb8hmvn/Rrhbn7SzSFppJWkdcfN8xJ/z9a+mpvqj3aos8MUaSK0YYjIbCnII7nHvj9a4vxTZowlhgbfhNzxr8qj3Jxz+dd/LZ7t7SkHzQMgZ+Uen51y3itFhR03xwrHlVLH7wIOB6/wD161pzakc8U+Y8QvY5Irx1Kvu3FSx9eOKuaTCRdLtz8/XA6+oq5q8Mjst3KAF3llCjqfT69fpVjTUPDFgOMeuKVS51SjrY9A8MKZgu/cFGAdwGeB+tYnjrwct/qU2pRX9uY3IxGyHcDwCvvit3wmsf2FyGHmdXY8lfpTvFMhg0+KRzskLrx33Yzkev0qaM3zGLhZnDaT4ejEv2eK1j89fm3A8SAHtnrXV2VnZRRS745BdTMEMigErgH7p6g+vWsaTVLe3hZIWH2hQQHaMYx6AevvTfD8lxqmr2en8gM26Zz2UcnHpx3rtlOmotWOqPtIvmT2M74ntNY2+nRM+7z03ljjI9Pp/jW54dtReaPHLhlkUDLDjjjPtjH5Vg/HG6WfxXBaxrxbwImAMBc89KueC9W8uyS1KO5KnAyMjt361wyox5dEJ1609eY1PF80NrPbSDECtESy9CSD/9evafh1L52jadMpJD2kZyTXzz8UL+G6s9LktkZcK6HcpBxwa99+ET+Z4U0lsc/Y4/5UKNkTFyleUnqen2J4p9z/q2+hqKxHHrnpT73Ijce1UK+pk3bbohjIIOePTtRb4VVYruFRzkqootSuwKX2p3A5OalblLU0LQKZRIOpH5Vrxf6sVjWr5nGMAYwB7VsR/dA6cVohSGXLfJWJndMxPrWtdn5cVmxKrISx+bJxUyZBAy7mHpXm37Q6eZ8MtXVeSkat/4+tekTcHO7G0dPevNfjtKF+G+uM5624UfUutC7knyTD8zDvirX8Hy5NVoDh84qyx249PStXcS3J9Vty1tYurKu6LGM4B55+lQQtvlEQiaaQNlXJyTgcD0I4q3qv7zSbGRmYYDKSfTPGPas97eeE79xHyDkNjhqxg/dLe50Xwzk8zxzZOXPmOZASBzkxt/n+Vanhcj+zxGetZfwzjdPG+nYUqRKw2t1zsbg1e8NsfIwffP5125c7YmVuyN6fwosagyru+Un1ridTXzLm4ZeNgB/Wut1eUoGbp9a5N3zHfHudgH/fWa7cfJcpNRGcGkZsDoBj6VIjjaORnngClUq0eVz15z61GYwK8mWpybsmuFEjmSPhW6D0p+lWrXd6tvuCZyWJOOB160kMW1gpbGe9WJdN1J1FxFbySRYOHjUngdelLpYmq97ux3uv8AhPTIfCG3SRNLeKwcuccr3H+fQ1gPpNvLoltJJG8cmPmBPJ+h96j8PeLPscCW15FNKBgbjMwAHfj8a6C+uNO1HTpmiurW33qRFvuGY8DoFA4/Gub347nlpVKGk3e7POrhYxdYjztU4APetCbaU9MdhWeiD7QF3Z5ycVfOCi+rHn1r6HK6e8j1ex6P8FvEF1N8YvCz6jOzrAfs0K9FjBjKgAdq+uvEU2dCvWkAZRAxJPsK+Lfg1bm8+L/h6PGQLxHP0H/6q+zfGTrD4U1V25xA4+nympxkEq0UjWGzPKvg54a02TQJNVuUtprm5uXkjbaGaIeh/TivA/iNbW2n+LtUtLRVWBLp1jA7AH/Gr2ieNPEGgadcafptx5EE8292HXI9PauY1O4kurl7iWQu8hJLMc5Oa9ajQqQqSnJ6GWhTbPPAH0qOYZxUmRj2ppI9O1bvUCrt6jGD6GoY1DDHcZq83l+xNU3++6j8K5asbDuPh/1Yyepqa1laB3VZWRMg4B6HtUEAP2cHrSMNxO4YxyfevNzGKdA7suly1tj7d+B8kkngGyu2dpHlhR2dv4jtAJ/SsTxL4gvdF8T319C0Rt3XbKMYBxgADuGJP6Vb+CkjJ8LbGJGYMbVACOcfL2qWGTStY8OXjXscEk0Eku5jgb2UHB9zXiTVkdVJ2nJtaM+e/jBrU3iHULXUftLPGP3eD/EwH3sdutdl8MviPZ2FjDZXXl2sVtbMHJGWnYdBjsK5Dxd4cuLfw7JqfkPGiXYARhgxg8AfyrjY2Vrra3Tpxwa5HJxPpcFhaOKpcr7nZeL9Zi8Sa/dar9jitlkAXaGzuA6Z965AhI3lHy9DxirdtHIEeMINhGQpPU1BDbySrNtwMAjpmudPXU+o9kqdGFOEdilb2/8AaBPzKgXp9KmuLVbVxEpOccn1NLosboWPZBk1JfybpS46fzqnLWxhSpQ9j7SS94ZEG2kMBtJ4Oea9m+GHibT9Lgt9N1WFwJpVke5X5ieBww+orxiG3DPGxJIB9a7W3O25ttpwAV61wY+CqQ5H1OrDYOOJpTjUR6B4xvLXxB8TtPstOkFxHGY03qcg87m/IV3WrsreMrZf4VsZV/8AHlrxnwpeXGm6/JqdmVE8crYLDIIPUYr0XSde/tnxD9oeHyplsn3gcjIYdK8t4f2VLljskeTm0HFRhFaRRhfHpsvpsXpvJ/Su+0VFt/DFgjLwsEfHr8org/jhH5k2kPkjcWH8q76ZWGjQQxfeEQUZ9dormwzTwsLGGPf+wUkvM8v8RbZ/ENhF/wAtHvQTz7iuj8Otvl1WTp5l/IfyOKwbxY5PiDpEXAAkVmPuDk/yre8Lt52mXN0uNr38rDH+9Xp5i9Pkcajy5bHz1+9mb8aB/wASGyPTFxjn/drita3eboVtwHj01TuPbcSa7X46so0fT4e7TM36f/XrjvEcip4mtIWA2xWESfjjn9TWeR/BD1ZWMqcmWxj6no3gneulIp+6FY9K1YFb7NGSCPkH8qo+FoJRbR4JEZiKke9dtHajyEj3Fgqgc89q7cH79WbPkqrtTijm1ZtpyM06NuO/JrfbT4mPzRRkY7DFQtpUBPCEc9mr0XBnLdHT/FfVBpfgi9cLIXuF8hNi5PzdT+Wa8R8NXCJaCRh5TzfdJbggevpXqfxF1WOa6exBeURKP3C8ByepOegHFeL6hI2i6g8Kri2IOCcNHg84APVgOMH869GMfdMaslJ2OkvtftreN5M+bHGu4qjYyAD0/HH51wc+oy3TS3kg/dOcokpLAJ3PXPWs28vY2lZYiHgly0qEYIPQdPbsOKgCu6S5kzmLg7SQCvQD8qcfdZnC7aEPktbyW9y26PcWjGRjPOcH0zWNvijkaJGyM5Bz+VPkG+zw7HqcEjIH09Kxri6jtHaK4hZDkEEDJII4rV029TeTsz0zwdPDHE2SSV64P3jUWp6kzBJxEWmLlYyecZPr+AxXJ6FeywhfJkJjOA+Tjr6DvitoTtczbkklJIyrEAA7eR7cHNTClymkFd3Mq4ZpZpWeNY13ZKr2PtXQfDwSR6zJdFfljTDse2f/ANVYF7cec0aiIII8gdzgnP8AWmafdyRySGJnVn4BBxVOLe5rUaUXYyPGN4dQ8SXd7uDb5DgnuBwP5Va0a5lhtl2gKWyu4+44OO3WsnUVInDNjDHOPSrlhJtUNjJAIH5cUn2IoJRH+LLvzdLtI5APNjcneHzuBA6+9fS3wZ2/8IjpWOR9kj/lXy14lcvbxtsCndjAHtX1F8GMnwXo7dzaJ/Wpl0Jl8TPV9P3KBx8tGosBbuzZ6Yosf9SM1FquWtmGDUMz6mTPhoNyZwOoNQWe4PIG6Z4q1ct5lvleAKbbhW2Z5FTEtF2w+a4VfbrXQQr5YDde1c1p7z/2kI5NoQqSFWuk3FYV6E/0q0KRQ1FhlgowAaz4vljJ7kHAq3qDfKc/oKz0YiM/5zUyZBFcMoznoR0ryD9oy4KfD2/UE4eWJP8Ax8H+letXLcdiP5V4v+0ZJnwKV/v3sf8A7Mf6VXYTPnCEdB3qVmpiDBHHPSiQElU7k81o3qJGnfR+fommRovO5xx3Oe/vVK3SRrhYAgkcNgZPOcdPpWhqDSf2LaRopUKzZfHIGeOnbNZvl3CokhBAK5BHGFzisad7FSNrwXeeV4zsL2clyJyz9y2Qa1dA2iEdskkj6msLwOqyeMNLjfd5ZuowRjkkn/69b2mK0UkiY+7I64+jGu7L2liH6G9LReRV8SEbSePY1yUhbyp9vI3Lmuq8S8Rtxn2rmtIgN5qS23zYduQvsDXTjXYzrStqVrVnnKqx4UAADitzT/Deoag0BjiaKFwWaZhhcDsPU1l2LR2+rYCsybypHqK+jPDSWdvoOnw3f72NbYFAjKrIhYZAz0OcZyefSvDxeIdNXOeGsrHg+paLdaTdPHPGTEpKiULlSevWuk8Cahp9r8l3PdSsNzm3TPlMmM/Nj8c13PxjuEPgi8NmsKxM8Sy+Yw8zPVcY746npivDdOnkhuGZZHQsjIdp5IIxj6VOHm69PmZjjMN7SPI2dH46n8O6pdtdWJWGUkDZDHhQOnSuXW2I2sZRyegpUVhH5jxlVJxxT12KoZWDn+539q6oqysKjSVKCiugqQGOZyxyNnyn3q5CpMijAwoyaroxkRVf5SD0Pap0GLaSQnkkAe9fTYCnyUVc2PR/2YbU3nxg01gu7yxLIcjoAh5/M171r+pahH8MvE9zqMjB3vrtIQ3ZF4UD2rgv2KtKSTWdc1ZoRm3to4Uf0LsWI/JRXoX7Ss4h8ITwrwGjPyjplmUc1x4iXPiFE1jornyVfMMK2cjP61SmY+owR2q9cRL3JO0dPQ1Qm+76/hXv1NjFCfwikONw3DtQM49OePWnYwfXjpWQEEnAZunqKrj5ycYBI4qa8+U4x19aptuU9SMe9cdaS5hk0DN5A496bI7cDA6c+4p0JJj/AA7U1UYzxqO5I/CuLGa0HY6cJ/FSPrn4CTrJ8JrNZJHRlj2g568npWd8SrO58M2X9paeHEcsm6VVO0ncABz6DaSfWsz4RTXFv8MLOOz8wzeeAMEcKWOcD6Cu18Xa5Z6/4ZNmoiluE+UKw6ADqR1znjHua8CpZo9OEZ0pv8Tjp4TrHwU1O4lZ3lkiMrZ67g2f6V4PAGiu1zwenrX1jp+gxR+BL3TVBCzW7KQegJWvldrYQ6g0cnJVyDn2OK46uh9Lw/L2vMl3LcbCMfMud/TB6VFDJHBE+4N82cYqxcQiM4Xjnr7VDcRKkIUykMc4B6VzKx9nUUo/IjiCxwB1ba3LED0NVb75pM7Rx6DFW9PhkkiMibXwCAp71BertxldpPWqVrnNNN0720K5dfOjVi3UBcV2eds8PsVrkdPSO4u41I5DgiuquSQw6iubFNXR1ZXF8s5PqamisfLmcckyk9KvNqN5YyfabWUxSgdR6dxWdpUixRFeTlzzVjUXje2IXO7txXNKz0ZhOlz1eWSuiXxb4wvvED6edQt4R9j6+UMbxx+XSu1X4o6Hcxxo9hc2pTI4IYYxj/GvI5mNNQDaSB9c0lhKSirIzxOX068VSa0R2nh+eHU/HVq8M4ZY1aQs55HBYj+lVvD3xI03SrJdOm0ydxHcMzurDkb81x9yMYkQsr9QwODWVLAwYkgnPOfeuqphoVm+fqeVWwVoKivhR6P8R/HGg+JptKazjuY4oZC06OuDgkdPyNcrLrra54mkuvIEMTDEaDnaByM1gxQ/vVznrT9JYw6uFXnnaTSw+Gp4aPLT6EVMLCcIxmtEepaP441ayvYrHyreaOcrHkggjJxkYr3JF2KFOTtGM4618z6QPM8R6amM/wClRDA9Nwr6V3SuT/AM9e5rXCU4xu0fNcS0KdGVONNW0HuygE7sUBmbG1SB6mhVUHOMn1NOwOua62z5e5zXiL/kYNb/AOA/zavMvEX/ACBrf8KKK9KJyy+M4g/65/wqxb/8e/8AwFqKKmRvT3RnT/8AIJT/AK6yf0rn/E33l/4D/I0UV1x+EupuSaD/AMf1j/nvXVWf/IJf/f8A/ZTRRQ9jWGxmTf6pvoaNJ/1y/wC438qKKgctmUPEX3rf6D+VVoPuj6miis3uaUtirrn/AB7p/vf0r6i+CH/InaT/ANey/wBaKKmRm/iZ63F0H0qDU/8Aj0P1FFFRLYy6mUf+PP8A4Cf51Ha/6iH60UVMTRGjb/8AIUj/AOubfzFbQ+4aKKvoJmbqP3TWf/APrRRUS3IZWuej14h+0n/yJFv/ANfy/wDoL0UVoieh8+R/eFCf8fQoopsSNS4/5Ao/66n+RqhqH+ri/wCuNFFZQKkafhH/AJH3S/8Ar7i/mK6S3/4/Z/8ArvJ/6GaKK7MB/vT9Dpp/B8zN8Ufcb61g+Cf+RkT6v/6CaKK6sw2ObFfCxNL/AOQ7bf74/nXrGjf8hG1/3Jv6UUV8/jvgXoc9H416HE/ET/jyi/6+H/kK4i2/13+feiitMF/CR0z3LTdPx/rWjof+tP0oorqRgVpf+PuX/eb+dSy/8g1f980UV9XQ/hr0A+nP2MP+RV8Q/wDX3D/6LrX/AGn/APkXpf8Armn/AKMFFFeXL/e/mbL4D5Zvv9c/1qhL91aKK+iqmQL3+tOP3loorARWv+lUz95vpRRXFW3GiW16CpIP+PsUUVy4n+AzqwX8ePqfSnwh/wCRE0r/AK7D/wBGmq+k/wDI2z/9fU//AKGaKK+el8KPcfxz9T1zRf8AkXZf+uJ/lXyFff8AIYuf+u7/APoRoormrdD1+GPjn8hb3/XLTNU/goorlifbYjaQ7QP9VJ9Kg1L/AFlFFNfEZv8A3RDdF/5Ckf1rqLz74+ooorlxX8RHTlP8Flq26H/fP86s3H+qH40UVzyGv4phSfeNIOh+goorp+yil8TI2/1VVm+6PpRRWy3PNq/Gxsf/AB8fnVHTf+Quf+un9aKKfVnNX2j6nbeFv+Ry0r/r9j/9Cr6S7/nRRTw3U+Q4q/i0/QO1KOgoorZnyPU/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data:image/jpg;base64,%20/9j/4AAQSkZJRgABAQEAYABgAAD/2wBDAAUDBAQEAwUEBAQFBQUGBwwIBwcHBw8LCwkMEQ8SEhEPERETFhwXExQaFRERGCEYGh0dHx8fExciJCIeJBweHx7/2wBDAQUFBQcGBw4ICA4eFBEUHh4eHh4eHh4eHh4eHh4eHh4eHh4eHh4eHh4eHh4eHh4eHh4eHh4eHh4eHh4eHh4eHh7/wAARCAFR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4xyKW27lUkZEaiNT9T1FMSMo25TGjc/MqmR8e/r+dW3UlgzDODwSvT8TUewN6nA4AJOPwHArnLuitKiYHmB5CF+XfJgfgBz+tIPMUkqqxj7uY025/FuQan2Yyu4L04GBn8qYUI+bAzgnIHP/AI91oC6KrDcwdm3EclmzIw9j0BFKhKrtJbnnbvCAn1AXn8M1K67h90tjjuw/A9PwpkZUcKR16dBntwOhpXJk0I6iPLKFTI27kj25+pbmqkgVuSNxByMkuy1dmUBsnAbGCSMH8c5JqpcfdByc+nJwPx4xUjhoQ55O45z1XdgN9AKQLtIKnYc4VwgBz6Etk05Afr3wDxn1GKacbgeBnjPAz7Hqc0FDLlVY5Kg+ucuR7jtUJDMcMdx9N3Dj0wKmuPvDqPTdyV/PtUaLk45x3UZ49xirBjUj2RgAlFz1AAKt/wACzxSOpb7yq/HzAgtn3HaphkPwQWI7YG8fqc0ybAwzf8BJHQ+hzQIjZsKsYdlA/wBWQwH1BAqD5QWOAqNwy7cYP4/4U15AoclsLnJUZ+U+tRiVd7Y+Z8cgfxD8KAuSnzGA6O6cjJJDD6DAxQWVcruKxydhhcN+HNRpKgKg4Ib/AFbN2PpzTbm7VU3N8qk4kHPB9eMUmJseN/DiP96nX5ckj1y1IfnbazFkk5XLFsH6DFV/tQ3fL80sfp1YfrTZpnVMMjiNxvjZwcZ/GpUkK6RO0gjVZCz7kO1gqquR+PNSmVCWjECMCNylyzg/yrEl1aKOSLcfLMp8th0yfwrorPRrqaGNmljXByrdSB6c1UZKWqBNPYqC8kRUmCov8LhQoP8AU/rUdxfMFljmMyfxIXB6fnXQR6DDhxJcth+oHAH0qzDomno6uyvIwGASaqw7eZxM3iCxikhke4jV2Gxlzz/LP61Wl1rzIZo7e3nuWBym2MnP4nNehHS9Ijk+0CwtvMx99kBP514z8cvFWuaTqVr/AGLcRxQ/7AwQ3pVRi2ZzaSMrWfiibO/WFtPdZF+WVXJ49uv9Kis/iM1yEhjgVGlm2BcZYH8MfzrzLUZbq7vv7Quk3yzk72Y52kd6rWk8lrfJNGSQrdRxitvZqxy+1u9GfV+iabPfRxXVxqbhSvCxoABx75zXQ2eh6fEP+WshJydznH5DivHvAnxIs7bTI7bUiYmUYDZ4NeteHdZtdTtkmt5A6sAeDWLg0zenVjJaGN4k02xkvpMKyMhG1lYgiudubHVIS5s9SEit1Sdf6rj+VdfrMe+6lP8AtVkTRtu455rNt3BvU5+B9eN1FE2nxSMo5dZRj9RmteDR9Unjk+0C0jL9PmLYq3aIwl6dqvXN9a2UIe6uI4vTc2M1SbYbFBNAYRxiTUHQR8nywFBrB8VNoGmQSE3DzXEkedrSHEgzjgjgc1S+KXjebR9KYaYEn81eJFORtPXmvEpvEl5dWS2W8ud5aJiclA3UfnW0adyKk7bDfEd80t3JbwXTvCCCV5xyOePWsdbu5jTyY3KqDu4NdCNNkuZH+yW7TXC8yttzk+o/GqV5pMdtBLJeOLeRWGyI53SAg5P5j9a1MlUurs9r+CmvXWpaULeUEtCQpYtnIx1r1VHWOIPLIsY7ljgCvmb4f+MrbwvcyeVbGSNol3heMt61pfEfx1ceJtPh/s8zW3l8iNCQSMcn8/61DpJlqryo7f47+KpbDSf7O06bbISGmbPBQ5HB+uDXgU19qV3fJHJO7DAO0EjA9K0PFN5ql5BaRXUnneWixq6HIcAcfjyKsadoROmW1wJtt4XO6NsdMAjHfkVajYznNNXPXvgdbWt9H5LWoLrj5mAOPWvXPEfg221nTEhaKMzR8xswrl/2ePCs9rZS6hdRFDKqlVK4wK9pitwoFYSs2dVKF4anzL408I3GkTx3EvysrKucdVzyfcVZ8J6xbxySfaJyiK23IOQSO/Ne++I/DVnrUIS6TcB0rxT4gfDj7JOZ7WRlYsQcDCn/ADzWLTic9Sk4O8djvtC13TZogFvUfgHr2rZfULRI1YzphjtXnqfSvn60t9Qs3ZY4mZgu0PvIAfrnH07Vo6jdeIXlt7KM7pEVWHbnjb/P+dUpaDjiW1semXXjrSVnaBiVOSoJ/vDt9a8o8Z+JGv8AXZktUEu35VZ1I2n3NVptF1O6SaNra4+1SzeYzKSVAPb/AD6V2Gg+DZJo1Oobml3h24xk4x/U1DlcnmnU0OR0fw299IbwWnmS5O8t0J9gegrnvEGn6xrFxNpuk6DtVmCtMpOAAfXt+dfSulaGlva5VQGA9O2K8yudcvl1F4YVgSGIHonU/wD6qwrVlRSbPQw9BWuzzzS/hrLbsg1rUFQ8YhtwZHPt7V3Gh6f4a0CeKO3tFW6dgvK75cn1x0qvfa/qEMJNuwSaZyEKoAf5f5zWt4Ztbi/1FLuS+mKxLtcKwCs3rXPHEKo9zpvyPlOjaASRSwyx7lbIIxxg1x114DtXvWuPtE6jsu/AFNu9QuBNM0lzJtJOfnOMVganr/2fnzn3Ad2J/SsoUnUb5Tp5HBas6qez1t7qC3jnitrdMbpHcElR6A9a63wxo8Oo6YrXUETMc/Oq4JGa858Kakur23mkbwsnlhcZ3N6DPtXuPg+3WPSYfkA+UcV14WEk3GRzYmMWkYsfgnTVjKrb5U9QfT0p1l4H022wsVqhAJxvJbr9a7ZUAzxS7a7ORHH7OPYxLLQ4IFIEajJJO0Yya0YrRYxtVQBVtVp23mnylWK6wgYGKlCAdBUoWnBaYyIKKcq81KE9qeFxSAiC9OKUwq/UdKnC8CnKtAFSe13J8vBqi+nsM7h+NbgWnKgOBRa42rnMyaYrYLRgn/dFSR6PGHVVTpzwPxrpljX+6KeiD0pchNkcrPbtGcsMHPGRjH55qpIrA/MM+3J/ngV2+o3mjTQsskYbI6rwfzrhbjbFK4ikYpnjcckfjSk7Ft3Ez8vBI/H/AApBgsSME98D/P8AOml+BkHjHbrSGRe5A9AaVyRJC3p+fOfz60m4Z6jn2/8A1Ux5FK8dc9Bzimo+Wx39u9LqLlTCTYF4yMcZXj/P0qu6g/dIHcf55qV+W7e5pDGOM5x707C5SBgqo25gTnjjOfzPBqsz7Tg45/X69Kum2Vl9KhubZY1eRmwqglsDmkolXtuZ8syhj7DHuPrRC6nsSR1yclfcdcivHPiD8R7/AEvUjb2OFVJDuLL95f6V618LrqHxH4Ys9XnjYeaMhAxwMcVs4tGVOrGd7Fx5iFA9uQO/uOnP4Vg+J9UvLOwkmsbaK5kC5IyfmHrwBzXpMNjYxjctrHnPcZrmfiVdPZeHp2sQsMqpncmBj6ilFNsdSVos8bvfiX5IjVNP82U8HEgGPUHIzWr4M8aWviPU109D9mmbJjD8j8D3rw7XFMl5JKzM/wAzbiV2557VBourTafrFtf27BJLeQMAO1ayprsc9Ks2fYFtoLSn99fBFPJVE7+tc/4+8rRJbSO2Z5HuFO9pAD0qX4feKU1rS47gnDEDIJrd8Z+E7zxBotrrGlETzWu4Pb93/wB339q5K0G4NRNqrbhoWvAHhI3unw6xqdwZY3AMUCnC4/2v8K7G703TbqAWlxDEY8YXI/lXCfATxY2qWupeH7pTBd2L7lhYEEIeD19D/OvSo7cnHzHg5GSDzSpUuWnZrUKSukfPPxg0mTwn4j04TXkTWNxN5sOT86hTyG/MYNS3nxU0qxmjtot8+PvFBxj61T/act9S8R/Emx0bSoZJ5orZIkRRlmZiWOO3cc1xnxb8Dv8ADjSvD0FxM0uq30Mkt3tOY0wRhV+mTk+tdVKhCnpEwvJKXLse3+HfElvq9slxbsSjdM1oa1rUOmadJdyZYL2B5r5b8KeLNS0sf6KzgZ+oAPepvGXjvWry6UfaMoi4ZUOA/vVez1B4h2stzpNd+MXiCR7u18mNI9zRjZ1I57/SvNrq6utVv43EUzhh9xnJHuRmrsNvNqcP263mEisSZItnzL6+35V1/g3SDq0iW8cLBcbRlcYFauyVzlVRvTqcxp2nyy3a2KxvJIcKApyef6iu71j4f3FnAfIVVcRFj64x3Nes+C/h9p9hKl5JFvmCjk9jXY6rp9kul3LXKKI1iZpD7AZP8qyVXU2+qtx13Pkfxh4avbPw/p+oxjzbO4jJdwOY5QeVOOoPUfjUfgTxvfaDJb/6ZI0MbYaM8gD8a+gfhXYabrngC40XV7dGinkYpuH3kJypU+oOfyryjx98NrzS7u5XaggUnymRQAwH8q23HVh7JJ9DqdU+LWlx+Q0UJnSRlEr5xtB/i966nTdZsr62kuEdSkaF2KnPy/8A6q+f9B8P3zRyrIiiAKWZj2HoPeqt7ea3bq9vayyxrJwNvBIFZuHWxlDE3lY9f8V/EK202GCbSVW6R1V3bP3Vz6fnXHfFHWJNetrO9huFELfPEVPIHQqa4PRrfUS/2WTzkWdSxHXcMdvyNaOj+HtQS7t2mmKwySbcHJHvxTUbbDnVSvqVruTUVsAkkxMMg8sqXzvA7gdscVoaVo9u6xN9n3tEA86hs/Ie+R9R9MVuaf4fvrxms4LIzQwy7mJwGAzg/j04r0Twb8O5EvxIGyo+6oHY9R9OablGJlHnqqyRrfCPwiFha+nj/wBZ8o3Dkj0rzz43aPPL4nmht9NZLe2IQSBCNxPPHrX1H4c0dNPsIbdf4FAHtU+t6Fb6lAFkt4pCD/EoOahS6nfKg+RRW58FDRboq00TfJnaWIPFXrHQythLdSTTCZm2whTwEzhie/fp719L3PwvjtontYmO45wSmAOuP51n6f8ADW4jupDcsgWQ7QqDgjt+tWpxtc4XDEc3LY8Uj0CKMCNY5Li3bazOeDvIwSB7H9BXpnwr8ANeXkE0tmE2jHK5OM9TXsPh34fWsVpEXto9wbJDCu60TRbXTYdsMYBPeolNyWh1UsE4z5pMi0nTIrGyjt41ACjHFXxGB2qyIxSlOKVkd+nQq+X7VWvtPt7yLyriNWX3FaOykZcUcqE1c43UvCVlKZDHaoTJjf26dKyP+EVhjuFP2Ndwxh8ZOfUelejsvHSmMvWodNC9nHscNa+HSu9fL2qxycDFaFnooifcwAFdMVqJ1pciGopGZcxLHaS8DhDz+FfNd9MYzNNF+8kmdthxxnOB0/E19MayhOl3QX73kvj67TXzTJbq7vawzWxmhAjiieQKWxyTn+mTXl5km3GxtBrZlVba4m3XMrCDH7mBpCcDH3n967nwrptvb2CeU7ugUtyMZPcn8a5dTr7K++ztLeZFBjWOPcWx2yeOldT4evL+azP9oW6W8mw8Kc5IHt/KvPoqUqm+hm4OU+a+h5T41vp7KDdZ5DFzuDCuAnuLy7fLs7EnNdvrfiSz+0OrIkhUnkrmsOyvG1DUt0caogXjgCvboRdOnqdc7VJpXPX/AIX6VHFpFlGEB2QeaTjku3WvaNCi2abCOnyivFfhHrSTxfYppB50Q247lR0x617xZR7LWJcdFFVQWjZjiItTsPxRjmnnaByQB7mmNPboSXnjX6sK2ujAXbTwvNVX1PTk+9ewf99ZqJtd0pP+XoN9FNLmXcGaKrzSheayG8TaYv3fOf6LUL+KrVSQlrKfqQKn2kV1Fc6ECnYrln8Wt/BZj/gT1Xm8XXagYhhT06mj2sQ5kdmF5FPC1wEvi3UCcCSOM/7n+NRHxHqknS8bH+yBSdaKDmR6OF5FO2qCO1eYPq2oPjdez+43GoGvLlslriU/Vyah112Dn0PV/MhX700a/VhUT6lp8X+svYF9cuK8oMjnlnY/U0gel7fyC5kW3im7l/1V9DL/ALLZBqx/wkt+oG63V+edjCuHu9F1CK+jigjbEgCs4HQ++PQ1qTeDtXWEx/aGyxJLDJIGPavlo56oq8z1p4HXRm0fG1ktwIZ1dJPQc5HrSj4geHFuGgmvvJkXqJFK9a42X4dX9rfQyx34mZ492EyxB9Kgn8C3DaqzanKZlcBg7H+ldEc8i3Zamf1JdWenWniXR70D7LfW0uP7rg0XuvafZxGW4vIYEPRnkCj868i13RdK0d91u8ofYThAcEnpz9awf7C1TxHYy2VxiV0G6MEnAAHY110c1U/iVgWBu1Znt1l4s0e+m8qy1K3umBwRC28j8quHVJZb37LDDKZtgJVlxgdic44615J8OPC83hSxfW7pZI7nLIsJYcIfUVpTeJ5MvIsjK/3WcH7w7DPtW1bMOV2ij6zLOC6uLgpylY7jUdevbaTyREd2cZJzmsPVfEWqNmDeUaX92uMbQfQk84q1o2qC/sftNxDCZI48K0vA4Hc1y+q6pDIwLIJGDcywgNEc+h7cVlDFV5tcp5ubcO/UZtt+6eceOrO2t9RuIbuQ+YBluc8mvY/gL4otr3w9Bp8caxfZv3exTnp3rzzxtodvrt0ZvPSKYAbgGB7e1O8C2s/g+9nnDZg2h8nOcdP5176qRqJW3PifZSw15S2PpHUdatbGzaaR/uj5scke+K8b8d+MPtm2PT7qOSO5LRh93Ix1JX+VZd/40S7vLlLhTP8AuwUeN8eWT1X3+lc94a0mWfXC1mv2qSRuRj7oPXNbqHIrs454mVaXKtijJ4Rvb7Sb2aOMzLarvBReGB61559lKTNmMZXnHpX3L4W8N2tnpQtzCu2RNrrj2rgvHnwOsdRWa40ljHKVJWP1b696Uaik9TZ0Z01pqY3wb8GHxd8IWvNGuBZa5ZXcsSSkkLKCFIV/z4PavTP2dYdcsPDGoaX4kt7mC9tNRcMJecggHKnuPcVrfBLwV/wh2hSwxqUjvVhnaJmyUlCbZPwJGR9a7zyVGeg9BUXvc7IQSSZympeEtJbxfF4ps4ja6mitHJJHwJ0I+6479uetbaH5eCcn0H+fWnSMWfnp+eKbGuARwMZ4HSpkbQst0UNK8OWdpqd7rUcKS6jdNu82TkqMYCj0FcR8d/h7d+OrnSEgSNbiFSjSc4VWILfhwa9Ke6+zBFG3tnnkCtJCJoVkjXYzDgsORRHQhwTVj4f+Ivg+30HxrqOlaXDLHY22IYy+TvYKNxH1PNeeHQ765m5ikXdJsXIPT1+lfd3iXw1pepam015aJI6sTkjvWavgnRNxb7BFngD5egHpV+0VrHJ9XnzNpnzL8OvAWryy7VLJb7h5hYdeOor6D8H+FbbToVxAo4HOOtdXZaLaWqBIogoHHStKO3CqABxWbk2bU6KhvuVre3VFwBWT8RlaPwDrrRg7/sMuP++a6YR4rF+IE0ln4H1m6gg8+WKzdo49udzY4GO/NS720NbHjXwc1NrrRTp1wHS4tJApUkg7G5HHbvXsMuiabeaZ9kuIQ0Mi4JY8g+x7V84fDDW1svEDPfMRJqQ2l2PSTPf2JNfSegXZuNN2yL9xcqcfeHrXRF3jqVZSVmefXXgG20uK5jt1Ywy/eHBB54/Kuam8B2W/cuCQSQzrnGRzXreg6gb+S9026jCXNq4yp/ijblWqK/0cq7NCMqe3pWPPJq8XocUsJTvdo8psvA+l/bUlaElogFGOARiuks/DFjGSVt1+Y55HSur0/SmacgoetdDa6PGMFscdqV5suFCC6HJaV4YDPujhRATkkDGa7PTNJt7YApGNwGCcVo29uqABQAKtJH7VSikbpJLQjihwBVmOP2pyrj0pfMhQfNLGPqwplXQhgjZgzICR3IzQtjb7w/lLuHTimvqWnxj95eQD/gYqF/EOjx9b2M/7vNLmiK6NFEx9KfsrEk8XaMnSWR/91KqT+N9OX/V287/gBTdSPcfMjqNvtQR7Vxk/j6MD93p7H6vVKbx9eH/V2MK/ViaTqxDmR3xFNIzXAxeK9euoWkiNpEoOAWGMn0BNZl14p8QqxjkuDC393ywDSdVWuHMenEcetRvjPzED6mvI5dc1eYkyajc/g+P5VSubq7dys1zcFu4Zzms/rC7Bzo9ikuLeMZkniT6uBVGbWNJiz5mo2wPpvFeRNk/eZj9TXP8AjTXI9C0syqA08uViHofU+1ZyxNtbG2Go1MTVVKmtWd/8S/ir4T8P6bdWYvGvNQlhZY4LcZIJGASegr5X1DxtbXUbLdaBDNLk4lWYqQPoBWXrE891fTSSOzzyNudmPJJrc8B/DDxP4suGNjpsiQjlppwUQD2Pf8K53J1XzNH2VXJMLhKajVd31ZW8N+IbGS9jju9U1LS4u7BmkUe3GCPrXtngbU7K40mS2s9ct9VUKV3oAHXOeT3J5rhL79nvxpEw8q50517jzDn+Vc1rnw68eeBbyHU7a1lfyyG861ywHswHaqUUnex4tbCYaa/cTR6DN8L9GnuHmmvrrcx3EKFHNXrD4eaHaIVjkuSD1yw/wrc8O6h/amiWeodGmiV2X+62OR+daHOahydrXPCdWcZPuc5p/gfRrG9ju7eS7WZG3BhNjmuwbUL4ja15OR6bzVLNKDmp5miJ1JS3ZMZ5mBLSux92Jpu5s9eaaOe1AJz0pXZF2P3H1pwfk81HQzBRknjuaTC5KG45oaaMfeZR9TXn3ij4i2tlLNa6XELiWMkNI33QfQeteUa54m1nU7x5Hu5gGP3VYhR7CtoUZSLUWz6XW4ic4WRGPoGqRW2NuHX6V8y6QupSP50FxcIynOQ5Fe0eB9Y1KXTmXVFLNEuRIRyw/rROnbqX7GVjqpLW1klMjxZY99xp1vFFAxaIbSfeliljljV42DIwyCO9OOOax0MWhSRTS3fPFIaYQapDvbYk3Um7jrTDk+tHOafQfMej3/guwkbdHlR1xVT/AIRU27iS2vJ4nAIBDZ4x6Gu2ltk/hLL9DUP2bO7dIzDHerlg6P8AKjr533PN7rwzdwyF1uywLDGRg5qleeHLhidzBq9HvYBlB6v/AEqndW3ykhe1ZSwlKN7RCMm2eD+PtGZWW2VBvA3Fweg9MVP8MbOaGCWWaKP7rbJGHOD2NbHiuxuptcEF1JILfJYuEGSM/dqldXCWMRW3uhBt+6AcgAV87h4Tq15SeiTPboyVOMSj4jt4tUukj+1+T5r7cycLuHbHvXF2NhdX14ZrexlvNNjmMbShlRnI9Aei5yKxviLrSSXCoLhisbFkfGAW7n3rMPjrUP8AhJYL7R4ZbSza0W3ntx80ZI6kD68g9cmvWjg5T1sfb0uK6VGnywfyPQp9envIHfQ9GWS7tm2Mlz0x0yNvcccVnQ2ZntjDfSWdjdTbt1vHn5fXGelYK3eo2YU6e0uN6sWcAlSRjnHTrWl4Zin1i5klto0kkjTE0meSx7Adq3px9mj5jMs0ePnpsRyaLp62007XskbKT5bQgMrY6A+nSo/9JaybT7xJJGZD5T9Cc9AR+RpviVr22vnsbKFvLgAMgi5IPXBplvrDXDNDfKzyFACMYIboDmtlNrY8GpRjLRmCfB/iY3ENvp9tMxaRd235lI5+bPbHoa+hPhL4Il0eEz3qq874LNjmq3wi1CxkuXsbqZN77VhB6lsc17DDDFGuFKge1dtOtKcdWeVPDwpT0I4IQqgYqysR4HFCFFPPNWLbbJJgDHFWh7oswfu7YIGzioWZxOSvK49cU28n+x225gDkjA9RUMd2JLXz9o3AcqDwK2SsrlWvYtMsX8IG70FZt406XSxxbVXnzM9a5XX/ABda6XODew3Tg9TGAQntjOT9cVY07xHBd2X263kcQHvIuCPz6VzSrpM6fqsmjskgguEUNnIP51M2+MxpEAFGODXBWXjfRb9jZ6dcv9viyUPlnYxH8JPfNdgNUT+zYLxlwZNuFJ5BP86fOqiauZzpOmxt9t+1yc/xVDx7n8KmuP3kzSAcHmotpNVzIxGGTH8NIZmB4UU/Y1Hl0N3CwwTv/dGKS4kSe3lt5IyVkRkPfgjFSCHPpQIeR9anUynSU9z5N8SeF7qz0ZddZlghFw0MYJw28MRwP1z9a9n+Dl5qVz4fla6uEaby8QTp/GOx+ueteZfFPxJd3dxc6JFGkFpbX0vyKCfM2s2Dz7kmtX4M+JLjTrL+z9SU29mjGRJ5sIoz1GT2ow8pOLVU3aimuU7WfVpp/Hh1GK3kgubGBE1QlgqSxHqceqnkH0ru55vKG4urKRwT3FeWfEHxr4LazuHsdb02PU5ozA0isz/Iev3Qaxbf40W1vp8drd60NQZFCktp24HAxwTg1ChGhBRhsebjaVac1Km7Hsx1uGFQFjjLeuahfxNLt+VYlP0zXicvxb8KzYM0NxEx6tDEy/oSasWXjHSdSiaXSr97gL95HXa6j3HX8azlVmtzNVKy+NM9ck8TXvIW4VfooqvNr98/W9k/A4rzGPxNGedzbani8R2jji6T/gRx/Os/bt9TeMk92d7Nqly/3riRh7uaga6LHmRj9TXJx6qsgG2RWHsamW/Y45odVl2Xc6Pzwe9RyTEqcNg+uM4rD+2E96et0cg/1qVUGki5MtwRgTjPr0pYxOrgtcZXHIx3qn9p5604XHA5o50M0mcZBzSq0axyTTyLDbwqXmlf7qKO5qrphjnvoYpmIjZvm5xx9ayfiJPrqeGr3UY7O3/sWQNbwwqh24J4lOeWPoT69q9HLsE8XO17IpFnQdO8TeOpdVmtLubS9Dntmt7JWUfvAp6n6nqfwrl7DxRe+EZte0HxB4gWa402HZYxvb+cHl/u7iMgYrpfh98StD0HwEtl5jxtZ2zSP5hBeWQsflCjt05ryLVfFlrrXxHh8S6jp8cNu0yPLCmSGx65/wDrV9MsPLmlTlH3UCeh1DeI/ivfWyX4shbWIUTEw2yx70HJwfoDWz4J8aW/iiW4dg0EtrKIysj7maN/usT7Pkf8CFeiav4m0ODwo+oXMkUdvGmXhWRWbaRwmOnpxXzX4c1fT4td1jXrW4mgusf6HZJBuW5Vjyj44HbpjBwRXmShGtCUeW3YbsfQRjzXjPxluLmDxOkcmZEVFFtEP4ievFdl4T+IujarGtu7vBdjgwS8P+B6N/P2rtvA/h6x8RfEO21q4t4rq2sbQyJvXOJt2F/Lk8187Uw84zUZI9fJMasFXdV9nYPhH8F9H0myt/EHiK1W61eZBIkExzHbkjIGD1bp1ru9Hmv2nG+MrbqSgCKAv4/pXUapdWtnaPcXsqRQqOXc4Ariv+E00MP5VnBdvHngpbkKffmumVSnSjykYmriMbUdSV3c6Jk7EZqKWFWQq6hh7isq28V6TLMsTtcQMenmxED8+1bKSxyLlHVh7GsOfm2OWcJw3R5bqvhuPRdev7mz+S1vmWXyR91JMYbHoDwah2jArt/FcYa1YnoCPzrjb1ks7OS7lDeVGMnAzn2HvWMlY5pJynZEQXijbXLeF/Fl1q2sSW13pn2S1dilvKSc7ucK2e5wfyrsfL46CovcvEYapQly1FYr4NLirOxf7valCDPSncwRWAOM1x/xV1ttJ0HyoZNktxlRzggd/wCldyU46V5p4m0G48W/FNNHZ9lla2iySt6AnoPc1VO19TWjDnnY8pitp20hphGzF24/xpmgabPJeKsikKWxivpmHwjotvZparaIUQYAIqvc+CtHkXEVqFbsQOlXLFvax6qwitds8r1e8sfDaW5jSG4lAPmLjqD2/wAK3dN8bWOoeHpJLWFA6DbLF049areP/hlrUjm8sgZ4/Rhgj6GvJT9t0HW3tZkeJ2BDIfWtKdSNT1MqkXTfkevfDjxLt1V9HuJCYpCXtyT0PpXpZGTXzPDfPDewXsL7SjBlPvX0jodyuoaRa3q4IljDfpWU1bU4a8VF37kzU2pmX2qMr7cVFzEjFGKft9qApz61Vwue8utRbfvfSrDDpUY/ir0WdBnXKZkjHoT/ACqC7aKJN0hwOlXphmZfTBrE8VzG305pFyox949qzklZsSd5HE+M0jvpWa3Lsh+VWxgN6gE9e9eR+MYorQXKfaXj2x7slcAe2e9dH4v8RzW90jStIIYhtDMwwffivJfGmrTazLshY+SOXZehxXmQp3qPlVj04NqOrOY12aynXfMu50Hy88Z9KseD4/3T3Uyr5KseckkY57fgPxrBupj9qKxQxSLCOTIMgdskd61INRaz0aWKAvIrE4kaPbuJxxj2rukmo2RlGfvXNOyvZlu5nW5LRNu+Y5G4ZyMj867HwvNaFkuETz3Py77RzE6jvwetZPwksY7rVi95CZA0eQSOAT1r1+w8P6O11FCAqyZJAVenqfb61wVGr2PRpUpJKRltb6RpNgZvLSGIjOWGWYn17k14/wDEa8kt/EFpPYRyww3aHPmIVBwffrXt/wARPC9tqLWtqGlSILhSrlckV4f8aNHXR9c0rT0u5Zk+ztKQ752Etg49BxWtCmr2ZhiW4o63wJq9rNdWaR4iYBVaZeGZwc5z0FfSOi6xcPbr5i54718mfDC6tlSSzkUM5kRkBHPP+HWvozRLyT7IPMY7f+WeeSF6DJ9aI+5Ox52Kpqok2dr/AGsveFD+GK1NEuFuleRY9nbg1whusjhq7Hwp/wAgpGOT5jFgR6V105uUjiVFQ1Rp30fmx7JOjDtWFctHBElvuwpO0kn0rfddyfMSNw4x2rkddWQyLC42uHyrDowFdE3aJ00rcyuct4n+H+m6tqo1Bru6Ricsok+Vq1LPQdPh8Pz6KLry45YiiybvmDf3qS4urzLR7GYD05J+lcrr97ZyXy+Zo98HOAwEoUuoPTGeK8/2lz3IQ3Rb8L/Cm0sNci1abWrt1iYOoWTAJ9x6V6bp6wXcJg4Kxvxjrwa850rVLqScQWazCN5NoSQfMo9D7132gWNxb5847QeSB1NaUJc0mcOLSikbLIu7PNNZFx0qVgM/L0puM12tI88ZtXP3RS8DsKfsNRz7o4mdV3EKSAO9AmyrqeoWem2b3moXUVtbxjLPI2AK8Y8cftBaZp7yW3hqxN9KCQJ5iVj+oHU15T8VfFmv+IPFV5FqU00VtBKyQ2jfKqgHA47mqngvwp/bt39pkjZoom4QDhj7+wqN9TJVLy5SCXUPG/iC4lurGzkhEzs7PBAFzuPXcee/rVyH4Z65dETazfln4JjMhZsY9TXulpp8mm+F5bwQKqQQrgBeScf4VwEWv69eauqf2WI7RuAS2WI9axqT5T0KNDnkZGn/AA80mOwFw0CyL02sSWPrVm9+F2i3tmJbOR4S5IV4j90+hBp/iiPXJNTjtbW7+zxR8/L1Oa7fwNpWpRQ+VfXMUhMfmhRwWHrj6VFKo5WKxFHlvc+aPGfh/UPDGpfZbwb42G6KZRhXX/H2qT4ci4k8SRy2+dkaMZT22kYwfzr6F+MHg9vEGgeXbxos0TZRiMbef/r1xOjeF7fw3pjW0K75HGZZSOXP+FXia6jDle556i2xYIcqPlGMVVkiXyyNoJ9xWpAuYV7cc1WkXAPHFeQtGU4lOO2VVyrFCTyVODVi1kvkLeXfTjHQNhh+tT+X8g4Hakt14bPr2p+0ktCHFFmPUtUhbB+zz8c5BT+WamTxG6HFxYzKB3jIeoWUmQ8fw9aqupznHQ4zVKo0Ryo37fXrKRSzSmLbyfMUrj860be8hmAMUyOP9lga5i5P+jxwYBGcnj2qtLaQ4LCNVPYrwaFWQcrZ6Bp8g+1oSCwwSQPTBrZ+IGtafN8IE0zT7lHuJbZE8lSGY45YEdsYNcB4GivJPEdrDDeXK9cc7gpxgHB+tXrPwnHP8XV8O6hJM4S6EmVXCyJjPOPXj8M19XkMITpynJ25dfuC0kzjtH8Ir9lttS1C7OmQy25CQvB9ouJyQQWSIdF54JrRvPh7bvpsIW+8QWcNoTJG99pBEIJwSSRzg4HrXvOv/D+xm103c2sR21qyKrRLGBI/TcC+ehAwB2HStDx1e61a+FVXwgLe5mhCjypR5haIDBwCeTXpV8ylUas9y4wstT438Y+HtW06A3F5cC8jupwttPZsHt5B3GR909PlxXsXwq8N6fp3hiOS70+1gvHtWZpAwd3BB5Ofu9fpVTyLy8s7m41Tw62lb5Al9EiGNZB/DcRoPuOpweOvNea32s+KtH1Wbw7Z31zc3e17aRBFkFScoynqSQc5rCo3WXInqgdosm+IkMXhbxlbQaRZrFJPFslL4YNvbsO2K+k/gv8A6N50fG11YD3wcV876dba54T1C5vvEvh2HXWubdGjkmcsbfJBD+x56V9HfDy28vTrK+gkbY4yRtwMEk/1ry8c+RR6kSqONkzA+MPiZ7LV3OoAmzgA8iMt8pPdvc9qxLXWBqWhPf2IKjBA4wc+ldP410WPVtZlFxGoWMYXIzgHk1SWysLPSrbS7QOh3ltpXLNk4z+leFWi5Nn1GGSjBdjzrSLrxBeX+0lXBJ3NIxyOemMelezeFtQ+3QK08ZS5hVY5GVuGA4yax4dBuFkdmtwqbgFYcZHrXS6dpMNl/pFn8sjLg5HX04rXDwnfyOfGOk42T1LeqRxzW6qw3hjzg85zXL6iYbXUbbTbmKOaKdJGjEg6uuMcevWuouVZIlSTcsmM+xPrXknxGvryTXbWCKWMp5bZWTcPm6jaRyDgHn0q8TH3XY5cvpRliI8xseMtPtZl08Bo0eO+ilbYuxmUdc+oHFaW38K8xsrm+k8dxW2oGFI4l3sFnMjueoXnoBwSB6V6WEJAOT+defGbpLVHJn2JdGpGne9uo/YKXaueSKjMZHvTlj55FJ4l9jwPrz6IUBc43CuUW8g0z4rJFM6J/aOnfK5OPmjbp+Rrr0i5ryb9oDzLDUfD2qRRo5WZoSHXKkNjrWlGs5zszrwOMlKsk0eqy6jbGSNYWM+5tpMfzBeO/oK5vXfHkthcm3sbVQQSoklUsWx12oOTWH4M8K65p3iKGT7XMttt/fqVHlufb2rrtQ8Lwi+N1extA275ZRxjPvWkockl2Pr+bnja2pp/DTxsPFu6Ly5JkjwC7W+xfwPeuM/ae8F6dJZQ+IbSMQ3MQCvsGN3vXofhlNJ0G2FvZhY16lvU1Q+JsS674Yuo4zvRVyCK551VCacSoULpqR8h20n/ACzY4GTnPYj/AOtX0j8A1GteCFjM/wC8tJWiI9B1FfOOqwNZ6nJC2MlQ/wBM8V69+yzr4tfFNzoc7hY76LMe4/8ALRef1Gfyr0a7bp3R85jVKMXy9D3T/hHQx5mYf8Bp3/COxd5pPyFdN5f0pPLry3Vn3PF+sVO5zg8O22OWkP40f2Dar2cj3NdH5XFMaPjFT7SXcz9tU7nYNTMfIaU0hP7snpzX0x9C2VZmAkz6A1558SPEC2Fs6llcbWQL3HHWtD4meKH0O1/0Vh5zL1x0FfPviTWZ7n7TNdXJkDctz3PrXLVqpOyN6FHm95nPeKb2S7d42ZinJIL/AMOa5m+kt7eyXy5QC2RsI5FW7vW4B83zSMMr7DPrXP3axPE91cPukfIAB+7jtShHqdMpJLQt6OsOLwyWyDlCHcAnHtVDVb22vriOzggEOGGWB7e9NjeQQmWeIwjPTJOaboCzal4sjQKGXGSMYwKmXVijukj2fwFYQ2ukW8kfLeVvJHU1qafrMrvNCbE218GypluQjEf7OeCPoaz/AA75mlyRo4Jt8Yx6A1119baNqunqsnkyAdAwFeVCSbbPei4pa7GLd+JZLq4NpO8omtVMsu8DaB67gTXg3i7xBP4o8XTakCRbAi3Qg9EBxn8zmuo+LviKz0W1l8PaJsW4uRi4ZDny09Pqa82soZIFiVtyRYGeMkn0r08PSaXPI8fG1oynyQ2Ov8MO1tqiTLg/Pn8K9n0nV9QMKKoyijO/rge9eHaFIyziOYgsGDxkEfX+teqeHLlysTSPlSMHA/mPrXPiU07oyUVKOqOkXxVeK+1reOQZ4wSK9/8ACEcg8M2DTJsdoFYr6E8/1rwfwd4en8QeJ4bSJCIVbzJ3A4VAefz6V9IxxiKNVGFRVCgDsBW+AjJtyZxVYpEbrhcn06VRvLWKeMrJGpODjjkfSrc8igZLD6VGJYzn94ufSu+VnoZJvQ4C4nMFyysm4g44qlc+RcEbrMOc53MOa19atS8rOqsrZJBxWZCADtZTn0ryal07HuQldGt4X06OS+F00aqFGfqa65cCQYrJ8OqqRMG+XIGK10ZJH+Vt2PSu7CpKPqeZim5VNSVgDggYPemml24PJorqOdbB6cUnenc0CgZga/4O8L6++/VtEs7mT/no0YD/AJjmq+leC9D0eEW+mWCQQgnC5zjPXk11FICCeR0/WlYhKzOd8Q6WsmhzWsY4dgv4AAVxOu6ItpbZEsMSRKN8jDAxXqN7lbdAo7/zrnPEekWGpWjw3qOY2+Rgp/Gs6tOMtTro15U3psePpeaGutJcXmowyhRtRbdS24++a9NsrO3d0vFgdZGwmSOcYxiqGleCfDmm3i3fkzT5cbFlYbAe3AHWunlRrmSa3xsAjDqRxxWVKm4l4qvGbXKzN1q3X7LswCM7W/lXmms237uRGHIyDxXrd9bqbaRMg8MBXnPiSHbO0i/xru/xrDGxurnFB+9Y4qS2aNPlyQFrNk4U5HpXVOoZGyO1YV7b/LuU+nGK8xbmjiVW6Cn26YjHTk0jriM/hmnxMqrGC2CenNWZSJwnzN/u1WWJmcLjI3DtU91OkKO6MvmbTlSQB+dZ3g3xZpMk1+utQon+jMtvyQryk/0GfrTUJSWhlzq5bulHnJ0Az+VLLyh+vSkuJIzHHKzLtxnIp0ZWSNpMMI1wd2ODWai3oiuZIv8Ag2+Gn+J9PmfcEMhRwvBweK9XsmaG+uvFBimN3f5W0DqCYYvu49Qx/lXjFtHJJcwyxrja2Qfxr1Lxzql5plxbv9o8oC0WSMRxF2A2enQnOfxr1cDXlTpTijajFSmkzpNR8o2MTPKzX0kQ8zed2wj7pGenbNcpq2tx2elyxy34TVFn/d7G2/IevHTmsjw3rGrajbaob1bk/ZYdwlmQKW6DHHFcvHZ6qZmlsYrXlz5pmXeWH+8eetKVaV9z1Vhocuiud9o3iK18RRNYXWEvI1/iHDg+lcI88HhHxtHdalJHFbyxvavIUDHj5ouf90kfhV/xXds2g6PZ6dYxWt/aXG7zw/DMxAx04FQfEjTrrVNJjt7ywiuL2yuYZHEjiKO5VGG4hzxggkZ//VXfhayk9zgxFF02dBJrdlq2v2Wl2Kx3E06qfJADBk6ZJ9sV7RplmYLZItq/KB8o7cV438FfCFnL4mvfFItYdO8yXbDYW04ligjwBjeOpPoK9z/dxkYH0rWqo7Iwir7le6tbVn3rAjOT8zFea5DxNpmpTa/bmIwR6eeWkUYdT2WuxeXacnJ49KpXL+fjoqgj5iOprlkos6adSUR5ihNrG7fKUUe/NVZAouN8JJPFXZ4yYAYwCf8APNZeqxGSD922GB5Ipy8jPcztXnMrkDbhV7H9a5X+w7PXjeXSlRNARGiHgLx0z+Na+tRyWyNHCzSll3Km7HNcZBJeaLdXV1cLcm1uGDSxBflHqc9vrWad9zakpbxZgeG/B9zZeNL8XchnSPDRysMFmbk8/nXooiwoGKzvC+pW+rrLfRMrGQlTk5IwcY/lW35ftXi4mXNO3Y+czOrOpXakVvJ5pwh5HFWAvtTgvNc551tSJYRXnf7QulG78Dm6jUmS0mSQEDoOhr05UGKoeKNNj1Lw9d2Mo+SaPafxqoScZJnRh5+zqKRxHgbx1a61oFpPGQ13AqpdRZ+ZXHGfoTzmtPxH41+0M9teXUMNquAIIvneQjnnFfPOlDVvCXjOa3iQ+fb3Hk3EXaRM7T/Q17n4dPhXV4jfQPGlymPOjIAZT7iu+rT6pn32BxNOpG0ibRrma+Yyi2ngtiflEh+ZvfHYVta1qVvpXhu7iLfeXCqeTk1Fda5ptnbtHbQ75Mcc965SSG41q8DXJPlLzt7CvOqSXPZHa02r9DxLxtp89nq/mSzrJ5v3lU58pic7T/n1qPRb640XVrHWbNis1vIsqkdsHkV0vjrRLi4i1K5s7dwiXJeTc+4kjso9OSfxrI8GwR6mn2ObaOwJ7Hvn2r241IuCtqeDUoSbaqLc+kpvj98PbS2ha6OqNM8SuyxW4IBI5GSazLn9pTwHGv7jSdamPuEXP614F4p8J32kr5NxB5lm5/czjnyiegPtXC31vNazNFIpUjp71rSpUJdNTzqmChTex9TT/tPeHRn7P4Vv3/66XKj+QrNvP2nY1Utb+Dowe3mXZP8AIV8yBvfJ7065mAiC9a3WHpfykqhBdD9Rz0pj/wCq9s0MeaxfGV1d2ugSS2WTLnAAPJHtVN2OizucX8WjGkbmPbI3lHeoGcD1r5d8U6gs0stvC3louVJB6Eda9M8Ra/e2jyLOzeY25SzPw3Xj6814lrkjS3qrbRec24ttXrIf89a5E1OVzujFwiVTb28wUm5kSViSpMWBj6n9KS4EdnbgFVKYLIM88VDp9rrWpXxeNoXZvlMZlGVBGM47Cu58M+F7W3mEmqyxXF1/AoOVArHEYmFHSTPZynI8RmT9xWj3PNUvNQ1u8Wxt/wDWseD0Fdv8JtLkj8RNb3AAkjQkZznIIyBntz/Oulm0CwuEfy9NhgDDAYDaw989qpaHpVz4d8SR3N1eC5sJwV8+Q4eFsfLuI6g5x+PNc6xcK0HGOh6GY8K4nL0qsXzry6Hp09lmMN8uRjPvXkHxz1eeylttLsbl4JG/eytG5U47DIr2Wdvmls47mGS5jjEjRg/MFP3Tj0r50+M8N1L4qMrI58xAF49OtTgqVqi5j53EVJKHunDkNJchnZnZjkknJPvXRWtmfKRslcEFcdM5rCtNwfdkFuQM/wAqvaZfXP21VkwQRyrcDAr2KivscFO1zobeRJrz7RD8pY5YD7ua9Q8ITTT28UaweYrnbtXqSK8stnj3PNCCqcbAVxk9+PY17x8CG06NoLi8Tz7otshQduOW/CuOpDnsjoi9D374feH7fQNDjCpm4nUSXDnrnHC/QV0EzllwOBiqWl3GbUHkgfdJ6GrJVnbPAH8674xUY8qOWeruVi0bEZkwe+afDPbsW8uQMQecDpUwtI2Hzj5scVnrpr27l4JAX9+/1oaYRSsW9kcgJmjUoQeCM8UkeiaTKN0UCK/YnmoJvtDg7dqEdFbkZ+tKftDEqrGKPd07mnJRtsNOd9y4umRqMKqqQOCO1NsLGWPMkjAHJBAPbNJExXPls2e5JzU9s0804VmOwdfepUEtgd+rH3SfONq9uSB1qHHNa+AvFVpYYX55BJ7HrWvKYplGilONx25wCetc54j8ZaLotvdMbmO7ubaJpGtYHDScdsdvxqQudF2NMP3GYnt+VfPWk/HLxD4q8W2uj6ZpcOl2skg3sx8yTZ3yegNe6WEzzaactlnYAHPOaBIu3a/LEM+mKjngjO8MOTJmppxunjTAAHJpb1MyEL/eHSqsV0MzWLNXtlC4AV1YfnVi5txHInHPkMDUt2uEI9efyIqxcruKnB4iNTbcg5+4bzThlw2SG9M1wfiaHdHIm35o2JH0r0CU8jbggk/XOK4jxTdRW+pxRyME88EDd0Y+1c2IjzRDbU4uUZhY8dOaoyJmLH0rRv0aKORf4vaqLfcHruFeK1aR0dCndwjyXxXCay2oQatIdxZFAZcHhV7fSvRLsf6NKPbIzXEeJbeRtPjfO4ZfDA8cAdfXAraiceIKF5q8d8CstwIJk4cAk5/KsHUdQWyjQr5MyNnAGRUUGnfaZpJFvIo4iu3nO7NZdxoOqiTzHCmDcQG3dAP4sV3xpI5rI6FtfI0uOzWWQhsBU9BXT/DCHVvFHiK30dLyBFhjLsZZNoVAeenU815PvvYbl/tCujKp2fLgNj/61dH4A1u50PxPZ60s7I1tIJCAcEjuDVSpJJm9JK65tj6d8ReE9O0HS4Z7eW4nMkgUOygKFP61Y+2RyLpV1dxB4oV8hpGOWZiCFX6f415d4n+Lfi3x/q5sfCekJa6fGqJKkuG4Vs7i3QZ9q9NbQ7ptFWSVvncJIkan7rZ61zRUlJnr1YU6bg4FPUNdnSyv4rdbSJZSE8sAAng9h29/pXK22s/2eyws0jeaQoRUJzXZ2eg2F+91qKrFHd7fIkk3Y2DuPzxWNPp+n6bP+7WJsHiQHO786yktLvc9inODhdGP4otX/s+aTeVZfmyOxrnNMsvF/jTwpeWOookUC2jJZPNITJOxlRyxz2wBUvxP8UR2elzW9u26eQEZH8PvWz8KPGOly6Pa6TFIYp4LYb3n43txnb6VvhNE2eXmE72PW/ApNjYpYbQhWNDjvwADXdQNtgznP4V534ZZdR1mKWzlDBAfNXPQV6CJFdcIQSo+92+tdVJyep49FycvIifLblHDE1EkRUBWzkdKe7qpTdgH+dMnk8tlUEH6c1o7I6xz/KB+8ZF6mqV6yQyhmUiNhjjufepoFV4/OuCcg4C54xUWpsr2jgKuU5x39qknY5DXLiS3leT7pRSwz1A9M1Z0e50/WvCKthVZkIIJ5GOoP4il8RQQ3UkUkwEcb4ErKM/Ue9cP4vhfwksqogaxuhsUliuW9/T1OPaktEzqo04ztG+p5ZpvxU/4Rae9tLXTIbv/AEyTILkZXJwQf6V2/hj43eHNSlSDU7e40t24Dv8APHn6jkflXgGvQbtTlnhifbKxJPl7Vz3AFZxJ5QLlh1FcNSlGW+57c+HcJiYc0tH3Pt7T7q1vrVLqzuI7iBxlZI2DA1ZVK+Rvhz4s1zwxdLcadc7oHOJLaU5jb8Ox96+ofAviSz8VaGmoWoKODsnhJ5jcdvp3FefVpODPkM34fr5evabwfX/M3kWi6QG2kG3OVp8YonXMTfh/Os7HgrVni3x48Nyadrdl44sIC6oyrfqozx0DY+nH4V4x4uM8cK6hbzPHIGKtJE5XehOQcjqK+p/i74gs/D/hC5kmjSaa4UxwROMhiepI7gCvmfRvCmsa5aOVnkgsA7YQn5dx649BjrXZQrqCvPZH1WXYHE1sOqyWi/Eb8G/EU8fiNrG+vC8F0Qg8x8kP2Iz69K+iba3jgtSFHJGSfevJvhz8JgNUtdZIbyYsSR7/AOL0YfXqK9vhsiU2qp54Oe1LE8k5KUT18MqkItTOQ/sNmXdEFxIMSIwyG96wT8NLeS+a7tnltZeqrC3GffPavVJ7S3tbbz766t7WFR95m5/D1rhvE/iXzS1rpPmQw9Gmfh3+g7D9a5nP2a0Z7OAyqvmE1GMdO5g6ul9pUP2HVr2xvMDiGIFpAD6gdK5zUfDmia1boLq2msHk4jYYbB/pWimNzbfvkHcx5NdZbWdnHYRhlGUUEn1OKSxU463PrZcK4GlTUa122fP3jLwRqGgqbqF0u7LPMsfVfqO1cZcPlulfUOsxWj2nlbBIrgqwI4I9DXz14v0mKw124jtz+43koPQelezgMb7b3ZbnxHEfD0cuiq1F+49D9MnbAJJ4rlvHN/FBpIaZkEe0up37efrTviJDfXWhNBY3S25DeY7MSA4XqhI6Z/pXy54r8ZajeSSadcXLxwrKQka8IOxI9M4zXTOdtj5mnHmDxxcRzP8AaFuFeNyTjOODXluv37+T9mgjV23nlRg+w+lXfFerzx6h5Ny4lQLiPHZcd65uyh/tDWreJcrG0qpyepJrO3KnI7Kf7ycafc9m+GXh230zRYJJ4ke5mAmkJHQn7oHsK6qbTbFlMaRqku07SOCPeorFkt7UNgrkDg9gOgplvP5909yjfIg+b0r4LEVp1Kkptn7RhMPHD0I04bJFa6lW2uTay75H25U7cbh61Q3TS3gbb/o64x/tep/lUGsSyXUr3EW4TQt+6IPb/wCvzUFvq7lo4pbMjOcsjY/Q12UajaPUpTUlyyJ/HdnrEg0vXNDuHgvbcuqBm+V0JztzjkZ4wc1yPjDxVFqVp5PiDw7NaTkZW4gbOHHdf8M17RoWkr4o8GiWwmije1Mqh5EfB2/Ntz93J5rg5LdIbkwXUKvbTtyrL9x/UfWvcWJlSUXJXR8DDhzCZhKrCjLlnFu54TKk87O8MZITPRMFh64qGGaTzlyeB3Ne06poYhkeS3URsoOGThiD2/KvLfE+mRWF5/oDEwOqscr9xu616OGxka6Z85nfDlXLXHlfMn1LVrdSTTZbavrtXAAr2r4YTw/aLe6imWMvIFWXAKtjjGO3r714LYSgxwnzNhXg554r0zwBrB0+8huGjZbcHzEjLZC9ieO9azVj5+D6M+vPD9yXgGJC6HgMTnd710VsxPygk98Vw/hrUY7iG3eFkeNlDAg9Riuw066Z87QMd810w1VzCa1NE/Iu6TgdxRFslyY1OB3Pepo3WSPDKPwp67ARtxVNO+hneyKUkP7wH07VN5QIGR+FWH29duSPeiJw3G3GSe1OyuPndiKJLdXAO3cCBz1qfAU/KAPwqC4s4pjuLMp6j1zUvyIiruxgU7JENsWdsRn1xUR+6D17YqO9lxDxg8ioxIdgHuOM1LlqBzHj+41ODQ9SbR32ah9kl8ncMjeFJBAr4x8MeJ7nSJLjVo3D3iKPMMwLLJub5g315r7j1GH7RfiQKD5cZYKTwc18ZfHHwRJ4O8SXc8MitpeqP5sHOCnzZdPQ4z+VTUV4gtzu/hePCuueIU12wim0+5jG6e3Hzxbm7g9R/wDXr6O0mBVjttpyv3s4718k/BK6S2uJIYMOs93Cob1TdjB98Yr6504lCsZOf3ZC1S13GloW9u64MgPYVJKfnc/jTEY5bPHGagvmZAcHkitBXJZQCR0Iwc0+6PT2TFV7uQLAvqSBTZJtyH3B71LYrmdIuZOPZhiuH+Iulx3sVlclsfZpDJ6cjJH613DdN2QMfez2FYfiO3SfTbmPnK5PHXBHY9qzknyh1Pn/AMReI7u01sNHNG8U2DJA+P3bLwTntkgVp6NrNnq1uZLVsMuN6E8qf8968n+I+tu/jG9t/sqxKrBTkHIx1qLwfrclhr8ZMjiItscKc7h3yPT3rlr4aMo3W5SlqeseKZLmOwka3dQx6g9MYrzyz1ZzJJpd1IqLK37uR/uxv2/A9K9Pudl7Zt9lmjlWSMFWByCCBXm3ibwrMJ1mbecZP7sE4A964aFtmYVYvm7lTUoGsYJ0mjVdhzuHII9iOOTVXS7yOWJlV9yY69cD6e3tUVtcSmJ1i80oByZFwJF9CD1rB16RdLuhPYZWOePfHkj5R0Kn6Gu6CezMYxOlg12DTkvzNa2t3NcqEhZkG6AAgkj6jIqle3Gm380YFutjEiBQY13kZHJPrzXO2TXGpRXF15JAt1HmMOgycD8avC6SCJGtwBKG2lcghjWji76m3NLlPUPhmsOhapK8mrWclpIuwCLIBYcg/Nzjn869kufGdtF4fkaFTI8SAoIvm3n05r5f/s/UmiaSR1hTbt8sHmPccnj869n8GwCz0aBUQ3W5c7pCcZx941yVbwleJvQvOVmRaHpfji6utX8WwTJaaY7BprSXLCQqo6ehxjJro9OsbjxBYQ3GnrgzIGLE5Cev1r17w7Bp+n6Xpnhi5iD3FzaPPMmAQBgFi3pktxVbTNB0nwvoaWlgQLWJn+ZjyMsTjP44ronheazZ2U8RyJpHhvjzwdYaXpYSVWnvbhtokYZ59hXNfD3QjL4zS3kiQRW8ZkZ92eei59O/5V1fxd12NtQl1H7Uq2tqhiiXH3nPXA7/AP1q8Ii8YanZ3MxsJJVuJmy7u2Pp8o69e9GGw0qtXlhshVqloXe7PqOTWG0OYw6TeRK0xCSkYJxnt6V6joVwbrTICpAXAyw65r4G0vxN4jh1W3uptSlZBMGcthgBuycD86+6vh3dWt1oSXtvfJc20qqYWVSF6dq76+EnQ1kcKbk0bMquz84z60MqSYLYBBP508zGQ/KNoXqR3p9qUUH5dxY/M1cyVzoGg+QFURhh6Ac1l6y7QoskZCLK2Ccdvatt4o/m2vk4Gc1j69/qjuxsU5I61PK7CRwOqXX2rxZa6fDNIkbOpcqQQB3HX2q38fY7RvCBWadIU3phu2cjt34rkvE+oSR+MI7+CyRWgYMBCeGA68dzWN8efE9nr3hGRbe6WJrfbMqPnc4BxwB78jPFTdKB3UqLlUi0eM+Kbxn1G63SxssRKxCJ9yE4GSp98VhaesLlmdtzNz7iqnnPLDkk7mJKqOwPWoDIEKEMwb2rmcbs+3p140oxVtEaUBaIswBPUL7e9elfBHxU+i+NYLeZwLPUwlvMCeFfOFb65IH415Qt0VK/Oytnv0q/o1032yNG4dHEiOD3BzWM6d0GK9ni6E8O/tL8T7mReBSXTLHbSSOwVFXLEngDuap+H9Qj1XRLLUofuXMKyfQkcj881zHxd1xtP0VNKtmP2m/O047IOv59PzrzGmfkODy+eIxawyWt/wAjzXx3dXPjvx1Ha2rH7FEcIeoVAfvfjz+ldtqvhvy9CbSrePyIDbgSSL3XsgPqSOfak+G3h640JJLi+h8u8uHCYbB2J/8Aq5rotXnVbaVWh223lytgsSMAYzSqYfnSu9j9MrVo0oxoUfhgrfPuWbC502HTUm+1QJCihSS4AXA6Vgat4xT54dKhAC8G5mHA/wB1e/41w3he1+1+FfEWqTbWnxiInkIVAOR789a2/hn4fi8ReHriTUmuTOkxCyQsBxgduhqa+Ls5R7HoZdgMLCi8TX1s9jF1DUprq6Mk08tzP/edshB7DoKoTtsHPJ9+pNdB4o8P2WgyCL7ReMCpbcYwecZwa4me9WQhl4j65J5NQqcmlN7M+4ynMcHiYuOH6GzpMRkYOw4LV0Sfv8xq3yjqa5zTLpXtlMfPG0EVt2EjKu38/SlMeJm6kr9itrmFAA7CvEPG0LKLiY9rgn8GH+Ir2vW5CwyCMdsV4/8AEQqLdlJxvcfnzXXlbftT5PjBJ4CN+5+g12izQvG6hgR0IyDXzj8fvBuh2KtqEF8ltqFy3FqGGGPc+o/+vX0gea8g+L3wq1Txf4hg1G31WKFFj2BWTlR9R1r6CSuflsHZ6nyVrsTyApMB58JAIxyw9c1W8OR+T4p0jzeFa4UsPTmvqH4h/ByTUNNtLga1FCYYhHcyTRhRhF5fI+lfNOrWJ0rXoYYZfOEV58kij5WAbAI+tZVF+7a8jvwFSLxEJLuvzPZr2RnMnZT92mySrZaKx4DSNxUER3q27qW4571T8RTM00Vkh4UAH696/PlD3rM/dlblRHYsWt5p3JG9sKPYU/y4rqLyWfyiOVf0/wDrVLdqlvp53YAAzWfax/bCBE5XJ61sm37yJk7M9a+Dt0mm6PcafK9vLDFcxzZF0ycHhvlHXrmuP8aafPFrN5DIo8vzWK7Pmxk5Hvmuj+EVsbe+vLFvtLNPaNtWHaCxHOSW6VW8eSC310bllBnhSTEjhjnoenSvWqVZSwcZLofLYGq8NndSP86ucTb6tHK6pNFtK/IWJwSPcVT1vwnFqmg6r5Lv9sQiWNUh3b1xj73Yf41o6rZ2t5uDDypf4inBNX/hvbx6f4lt45LiWWObMLhiSDnpwPcCs8Hi0po9jPYqthJaarU8G1HQ9T8P3407WbV7a4KLKULAko3Q8fSug8O3sVvqKi8E89ncFRJsP7zHetr426abHxjcSvksZWU7uuD8wH64rC8I6hJBr8Mlrbr50YYKJenTnA719RTqKpC5+PYrDuhUs3vZ/efVPg66tRY2v2MIIlTCKp+6McA++K7TS77bH1xlq8f+HmovdWH23yTAWIUjsWGQSPavRtKmYpH3PFb05aHJOJ3lvc4xHnnH51ZSYg7f1rLhPOR7HNX0xjd0BOc1omzBos+cRHubpUNpeJcBjDJnYdrH3qD5mnOZMp2FSzOsNu20AZ9BVb6i1sWTdBV+Ukjvmq73O88kfSq0p2Wg7EjNVImPmhs9qlyA07h8wD2IpIOYix5J6VXnf9zj3FXooglqDuI4zii15AVbpRsY9CwxXhH7WWkNc/DJNRRSXsbtWbA/hb5T+uK92uJA+4scAdMVzPxC0eDxH4L1XRpkUrc2zop77gMr+OQKHYluyPjz4TamsHiGB28uONdq9fvMCDn81FfbGnTeYyS7+DGpGD371+fvhWeSz8RLbzRkhJDGQRyDkD8DX3T4bnlkW2lVwY/saBgOfnx/hT6jWqOrt2zKy+y/yqlqMx+0kei8fnUtqzC8RT1KjP1wKiv4ibo+4rXyAS+mLwpg/dOaWUny0xnO0nH41VyCJI+pKnFXpU4Qf7GayaEzPviPsjNuABQ559O1c74g1CC2t0uJJFW3mgIJJ7nGK0/HQkh8CXl3EvzxLvAB64bmvnL4heNL3U/Cr28XEsEsa4X+9uYr+gP5VU48sOYqMbo8y+LcTQeKZY7guJg5KPj74J65rnoLmOCGQW5O+QYdienPT8iaf4s1e41rVba81C4EkmwAheqgVL4e0Vb4XDzuy7X2onTd7k+lCimTfU6bS9R1vS7cLGJUjSNcZP8AC3TI7deKtSeItSEBgmvPMjYFVY9Mmud1iRrWe104zlynyMxPO3PANTx6Nql1Zme1dbkKCTFnDYHJIrmrUo3ukYTTvoR3d9cxzmHzgyKASMAdv5Vi3W+90lyzF5LObP1jf/Aj9aSeO6y8skTKMAdc1QttRmsrsSKoYYKujDhlPUGnHyJprU9X+D3wzk1zQZvEeoXSQWgEkcEa8tJIF4Y/7IP54NeZ65BPpPiO4gnRGnhkIJB+Vj2Ir2v4Z+NNNs/hFf2SI0Yt5WK7jlk3c4z3HJ/KvKY5LPV9YuLy4Rpnlkyox+Qrnpzm6slLY6KiUYqxJ4YkvtU1BZJp3UhtzE5NfQ/grw3q2o2dlpdjMf7RlkSS4klB/cQbs4x2JA/l61xfgnw0+mxWsdtYm51m+cCwtMcEf329FHWvqb4b+GofCujtBNeLfarM3mXs+RkuR90eigdK9OrTp6Rj03Kp+6r9WXn0iGPUr3ULWNvtlyixyzyk4RVH3VHYd8V558RdWgsbdlkugmlWRLzO5x58v933A649cD1ruvHPiC10fTZXnlVCqbiu7BweAM+54r5N+O154zvdN06PUIIYbRwzSCB8qrEnAP4YokpTkord6GkI2uzqINX8I6s6+JPEc9tbadASbK1Ay0rA9cdTXiPjia3vNdu9WtbeO2iuZSLeKNNm1SeuPpVFl2QpDv3qAO/SoNWmY3NnGWJEfzde1fT4LLKeDhzN6nNOo5slKBUX07ACvuL4VXluPhp4cUrEGkskCKh46fz/AK18RzKTAijp39K9s/Zu8S+MtU1W30G1jguNNsI9zhgBsUn1/Gs85pOVNW6BTep9NRcI3y7j6Yqa1lk8pVXAHT60yRljAwQSeoFQySNHGxHJ6BBXyux1EzTyecygl2A7dDWL4kkk+xvEw4cEn8qv27SwwmF0BcDJYCqmvTQxWslxNgBULPuPQYqbaajjueeeGtO1HWfE7Wd5Er2dpZmSNmXBMhbAyepwM1498aLLUdM8QyWM11bNC4BQtHjGONv0+tepeCPGTf8ACW3/AJzCO0kj2QScYcgnCj0/+tXlHx61ZdU8VSQKwAhjCnH8Pfr3HNZTasmergqVSVbkseV3arFevHvRlBwCvpj6CqxXKiQHo3Sn3rA3SJzyOeKciku0QO7BrF9z6aMfsdh0ccVyA5G1l4JHenwN5OoR7eQO/pUkCCCDPUsefaqeoMI54zHk57io3Z1VI+ypqTWp9PfDLxONM+D0s0eyWfTpDDHGTwNxyufbk1zmg3GoeJPGVnJqczXEnmb2LdAq84A7DiuM8HnUIdAuLWWTFvdOkrr3LKDt/ma9P+DNl9ovL7UmXPlRiFM/3m6/oK8/lvU0JpZZRy+lXxTj70tvJM9F3S/2ukZ3MqW3mbf9onGf51Q8ZyNa+FNWmOGEdi/1BKnAH410EdonmvOzFWChOe4zmsrxnLZReHb2V5MBivBPXkDFKpI+fiuZnl3w9vof+Ffapb3GEdRIH38YLDPP54r0b4WaZHoHg5FuJy1xdgzOhHCggcflXmU1m/2v+zJcn+0NZRsjo0KoMV6H4pvUjtcxzFFQBQF44/yK8irTvWnZ/Ez1MTUlSwShffU4v4peIbqW5uLe1kVd4EQOPu+tebWkbNBh5C5JP481qeML0mfbE6kBCWI7ms+Dy7C2SSRvmCBgD6kZ/rXtYhKCjT7Hv8I0Y08PzveTudLoCrb2yo+ARzj0rctbgOpXYwHrjrXKeFDJc27yzEktIefauxtAqRZIzjgD1rz57n0dVt3ZmayG8gnGD0rx/wCJjYuoY93zcyEDsDgD+Vew65Jm2JaMgluleVeJfDXizVb+adfD2pyR7iI2Fs2CvYjj0rvyuF6nMfGcZ1LYOEX1Z+gJPyk0TnkfQUyU/KaLn7x+le6z8zexh+L9NudZ8N3mn284haeFlBIB5I4r4y1bwh4jtb6RgguZLOXFykR3sgB5OOu3HOenSvtu9jkk08pGQTwcN0b2rIn0271GwurdxDClxAYXMI2OufRu/frWdRXg0Xg63spxl5/qfPVgqpBLPIBiPn8axrJGvtUeQ8gGtPxJmytzZqfmZzn6DgUvh+3EFgZ2+8wP5V8BP3Wz+g6MuempeRn+LphFpsoBwSAB+dVfC0vlxIZBgnrVbxlMZhHEvG5xUmjrJJFHxg5rbltQRN71DtdE1JdJ8QWWpTeVJbh9jeZkqgPGSB9am+IDQy22kalbyWrrNE8REEDIqsr4xk9cf41zGtXC2mlybickcDNddq8M/wDwrnQri8dpJYmJYG6DqokG75V68/4104bmlhpRPmsypxp5nQrddjjZ5C17nPO0dKsQ3D2k8FxC5R1njw2cY+cd6zw+64LEc8Vp21ol8Ratkhz0H865I+7KLPaxKTpyT7HPfGa4k1KcajJGIZ3uAQFXgtsHJ+uDWD4Q05dQvIguyScMN0iHiM9/f8eld78Q/C019PBp7XeJFKzl+GyCDgH6AgfhXReE/D0Gn6fBZmGF7oDZ5ojAJJ69K+rwU/3Tv3PyzOIx9upR2sjrfCegstqjBleFk2jbwVb1x3rqdNtmt51hkIynXFO8NWcltDGjY8sAcikbVIpL+SNY3Zo2wX2EA/Q9674uyPDd5PQ6yH7gI/uj9KuBtyBeQMVkadexvHjcMY496u283ILZA9AetbxkiXSlbYsPM0K7j0+uPwqN5RIinIJ77exqWbypYScHbxzUEa7nz2zx71UnFLzM3tZj7n/Vhfbmq8CkSirV2OijOc0QW8m3hT+VZvczGMC1ysI+7nJ+gqxM5VgQeOmPWmxW832h5HjYIOB7imyN5jAr0BwfarGQyHC4PPoKxfH11No/w71rUogFubazlmj74cKSD+ddAkJZi2TjrXNfFoGTwHrkA72Ew/8AHDQl1E7W1Pz4h1C5m1U37y7rqWbzGk6FnJyT+dfbfwm1SW4t7O1lZi32NJXY/wB44AH5V8P6Yga4iCnHzA89OPevsj4KzrqM1osWNkUab29dvBX+X505PsEEexqu3VYgB1TH5Cn6icSqy9Mc0khH2gy5BJXC1UmkMksYHvgVbYiBG/e5PGO9azqGfjpsrLC7b2SJuwBrQhk5lDcbYyTQl0AoeJ0STwXdxSjCujL64zXxj4xV7Gzv4PtDR7tRCKyLliFj6f8Ajxr7AmvP7T8DKdu6RmcqPXYScflXx/8AE69iW6V4E81zI+zI+QAtwSO5wuPwqaqbgo9LlxdkzziQRz6yPLyYYI87sYO0d62tKu3j0nco8rezEc54zwKr63Y20uy+sWKSM4iuIsH5GHcH0NSagVSCOMfwrzj+VOOmpCMe5dpL0OxJJfk/jW9pMtxDctHGJZ5CCIo0ySSfp1+lcy7fv8seN2foM17v8APF/hzw3pst1eWq3GpXEzK0vlgmNAOB7A81y4ufJG9iOVyloeVaos8i3IkQQy2+d6HIzzyB9K5ia3kmzJHE+MeleifG3XdN1zXhc2sRjn5DFOM59cVx1ne+aEhWIxKBhjnAIxRQleHNYzkuR6EOjS3MkUtjFJ5UcgBkBbCtj1rtfhda6eviM30ga4gsUMzLxgt2BPpmufstLjuruG0ti0uZedq4ALHH1PavWL3wlplnpt3aWB8h9LtRNMIxzOx6hjW1OMatVQva5pB397se0/s66PPdRar43v491xds1vY5A+VB1K+mTgfhWr8K9F8QaPda74m8TGdJrk7EjlkDM+0n5zjjpgD6ZrrvhdarY/DvQrVV2AWcbMPdhk/zpnxF1A2vhyaVQflePd9C4Fd0mqblTh6Gl3K0mecfEa8094jeXkkjSrJ5jBn+Uv2+XuB0Ga8L8catq9/Dc3t1qLGwA2iMpjca774feGtR1/XtT1LW7iWS3tryWKFH5QuG5J+g6V5z+0LcRReJP7FsrlHhhXMyKvCuT096xhgKn1hWlexssRHkaSPOmn8yZEVWw5AU4x1qHVnUas8ajhVCj+VGmMq38YkIKR5br1NUb+QvqUjsTksK+tlNqmr9zh6m83z+SpOPlbPpmu0+Bmo+KdJ8a+Z4Zsjeb8Q3aEfLsJ6k9v8A61cTPlbe3dOTt6mrGheJNW8PXTXGnSoplwxyudrDOGHoeTU41OdJoqJ95Wrq9sBLLmUgMSSOPw9KcpH2rqxjDAc+vqK4T4T6hp/iHwXpOqm8lnvvKzM0h53AkEfTORXchAsaRmRm5yFIAx618dUhySaOmLurlwR4aSYycAYzu6VzGvA3paxmkZ4W6GP+IZ6Gte7eN7dodwVWBDc8E+9effEHU73w3og1a3jSSOI+W0ZcAHdxuBHI696iTNqcXJ6GVrvgCbTvD97cabO5lgYyxEKNw9vwGa+efFNzcXWoTTvAUMsjNMXHOQfuj6ccV9E+FfGSp4QuLO9Znk2gBmBLMX579RzXzb4ovpZdTvVtZCtlJcu/lEdGzjNc9S1j3cs9r7SzRzspX7buGQAeAewrQ0pY2nlk7LyaoTxlJAM5DjOferXh6aNZ2hkQkycAjqDWUvhPocK0q6jLqyzM8atiPJDDvWr4b0hLm6DzD92hDDd3NW9MsI1JZomuZV5G4cLV82M7Tkqr+YecL0FcU63RH09LLr+/VsbjvHBGEXGAPWvU/gjasvhZ7rP/AB8XpK/ReK43wl8Mda1H7NPrF0traM3zx8+btz0HpXq+l2em+GdOg0+ycpbQv8od8nJPOT9TU0o8urPmc8zGFWm6FN3ZszxyK5+Y/hWXrlrZ31pLb3savAE3EMO4IIP5iuhii+0JuBwc8VyvxPsr628MXk9iR5roI9xcAKGIBbn0HP4VzV7xZ8/QTm1FHnk9wk/xL0m3jACwxPMVXoCQcfoFq/8AEa7+z6dkD5pZQvJ6CuT0KYn4oeaN4hVGSN2/iVU2g5/CrfxRvGeS0t8ZXzMgg9eK5aUOavC57ec4ecKcIW6Hn+sSObwxhRJnbGi465puoC4iZLe6z5yABwDn8Km0GCS68S2PnIVUy+ZlhwQP8ir1/Zpda3dNJcLGRKRtx716GIqXqn0uSU3TUKCW0bm54Wh2afGvrya6uxUJGevPrWBpGI4ljHQDgjpW7G+2EZX8q4ZPU9vEppWMrxDLlViAySa6yLUtdjgjjj1a5RFQKAH6ACuNlZbrWrWA9HlVT9M13RhX6UoTlFe6z8n8RcS4+xpRfdnoPha81qXVZheQSRxk/vPMYkH/AHRXZXLfO+T9KqMVF4uMYkwPxzUty2HfHSvqY6HyT0iSxhWgCn0FNuZo7O0muZD8kUZdj04AzToj8gHtXKfFvVP7N8E3fzbWuMQr+PX9BUV6nJScma4DDPE4inRXVo+dtYkbVvEEzgYV5CcDoBmta8/0axEY9P0qPw5ZfK1zIPvc8+npUfiCUmF+x6CvgKk/aTZ/QsIqnCNNdDk71ftGqwK2SFDN/Suk022WKJOMEgmubtriH+2fLkPCoOfTvVjX/EbW8LR2MIYqvzSscKK65Up1HGEUZyqQpwdRsn8S21xdArF9zp1rb8MWVtqHgECC6uLq+tmkaS2SLiEKMZJ9CPT1ry7/AITm7e3aMwgNnhs9K6f4S+O9M0PUruz1e1nul1RfJ82NsLDnr788ZI9K9fD5fXhBqS0Pis2zvCVGpUp3kmWreTc7N2LdKvTSSR2xdGZSOQQcYNZiuqSFFKthz0PHWpbi+iCRws4BkdU59ScCvJdGTqKyPoamKpKhzTdro9J1K3u5da0maeOQebZ5O9QvAPXA/Dr7V0Xhu133/mFflTpn1rk/AV015YT3E/mEx3EsMO9s/uw3AB/H9K7vR1SJAueWPOK+pw1Nxi7n5ZmFeM5KMdkdHFbST26BG2j6471xfifxVHa69cQW6/LEdjnoSw6nFd1DGkLieadI4l5+Y9OK4LWtOs9U8Q3F8sa7ZHBGB1wOprrrRvFWPOoVPZyvYz0128uGX7Ew80NkKzYzWhaX3iR7VrmaZIJFYgRM/GPrTn8O280ZaNTG4+6V4OafFHeWtzF5ki3k6KAN67Y4V9T/AHjXM6bWtz1qWJp1FynW6Bqupy6eGv8Ay1c4xzhRXT6JdQXL+WGBkBz7H6V5ymtW4uG8qRdkXM9xMuRn0UVf0DxVBeazDaWyS7iy7H2YXGevSrp1WrXMq2GhKLZ6f5FtIxO7LDqAehpw81SV25HY1miaJJvNRiFckEenvV6CYPGdrfT613pps8WUbD5WdG6/SofMiLfvI157471FcTSAhTzioJnCxNJ1wCQPoOlMhuyLU8sSqWLIOOBnvXF/ENzJ4T1UcnNlNn/vg1qS3CMA0uVA5wD09q5jxlePJpGpQocJ9il3cc/cNJyuG58FafgIzM4UjG335r6z/Zq3x+Epb5nx57hEGepA5r5GtFAmX5sivs34AWKr4I0DawKHzJj79qJ6WFE9VaZhKP7qIznI/AD9KpXNzJHfWAU/ekO4Z7YzTbm6Btz5Iy0rFB74OP5mor6FlvrNznZCHLfXbVWbsBramyRaw7djCp+mTxTdSn+zxXHONyEZrJ8Q3gbUOD83lQD82xipPGt0LfTmZRuYRu2PXbTnugZh+HtWhsfCNpcXcm2O1vZPOJ9Dwf518z/FmOHSvF+o2MpbNnMGhbHyvnLJn869m8SMs3wz1FkkkMM7b029QpxXjXxhB1jQdE8QWwzJLG1rc56s8Rxk/hSk1dJg72OA8OSSSLftNJ8hUFS3dt1S6mQI9x6gcHNY2n3hjmCtwufu54z61paq4Nrn5RnGMemKvQVjG6zc9Ca0tOhkhMht7lom+9w+AR6VlDJYHvn1q1ZQ3DRvLlzF0x/e/Gs6iTIb1JWMslwzuMgHG4c80pYIdzcD/OKsLHdiB4ViZYZfmBbjH496yr4TR4ik5x0rNJNmas2eh/DvWLM6jbRSMiuJVIUKSW5Hp3ru/iDr1rp1trNrArG51RIwWB4jXOWH1rwCyuZbd1eCZ4nBzuU4INdFPqF1dRlrqZpXdA2TXdl2FVSum+hop8sWrH3T8L9c+2fDbw/OsgctYxgt7gYP8qPidM03gHV5Ihukjtmkx67fm/pXKfBK5sNJ+Auk6xrN0La1jV8swJ4MhAwO9d7qFna6j4XuZbacT293aMUZejqynBH50VotVXfa5qnoj5D8WeMfEug+LtestM1Se2t7iQTIg5wjqGG30PPWvPNSmnurs3k0zTSudzlzksfWum+KqTtJoOqt8zXWlxhmx1eMmNgfcYFcl9ohWLLA5xzx0r6LCOnybamLbuSW6Rx5O05PO7uax7va18R0+atCOTa5Qtjupz1FUL3adQIb5VY5xVV5JwVu4kdBNtayg+bHyD+VZtyjMhAzkDOas26x7A6sSpH8R4prFQCVb8+ldNSKkgbPoT9mvUtBbwf9nF082uQF8xLkGKNnAGOxB6+vWvd5V25yMtkYPpXyf+y1LHH43v4GPyvbJtB9pAa+t1QyrJIR244r43FK1aR003dHln7QHiC70LwwhsLjy5PMHkuBjnuT+Gf0rmbi9Txt8JDNYXZaaFkWSBhuYyj72R6Z5H1qz+0gjzeFpdtqXRpFDSBuEcHGMeuO/vXk3wwnmsNSZbdndW2b7cjg4bmuK6U7Hu4fCueH9rFbHsnxK8BDSNIs7qxlcu8KC7G85kwvXPtxXzrrNo9rc7ZGYhmLKxOd+elfTXxz8ULN4UMtopkaNQXAbbgYG7nsOcV8uahdLdXRW3eY224+UJWzsH9KyqcrZ15TVqubuULr/VEr8745/wBmtDwn9maRTLjzd+B7VQ1MQ20eAcse3v603QhIrGdTjZycms5K8Ge1Qq+zxsb6nqUe22CQp3O5iK0bXUEguIpNyYjYHr6HOKx7KeO6ijmjb+HNSSx28zZPysO6mvJtZn3tb97T5Y9Ue6W3iGCPRYZt6l/LGcPkA+ma828R+OftF69vbfvpEdVLZ4Unpj1NeYa14kvbeeTT7UloQCOWPU9+KreFVupvEHltKWcuhZSM7uR+VdMqTcW2z8wqYOVGUr9Op9G+EviFDHotr/wkE0dtJLlRMeEYg459OlVfiPrMt1qUMYnEtlHCrAK2VJPOfftXD+OtA1abwEkMOmzvIl1IcKuTt3Ej+dZHgmKRfDvlzyS7gxGGPI59643VhOm23sz0cmo8uLcktEdUJbGcA+UgP0ou4IJFVupX7uTnH0rk/wC0PLkdQG+Uke1WYNXV04fJHas+Xqj7u90rq5sXKQxzxup3SAcH0z2qveeG4LlXlDFJ2GSVPeq1pMZrkHkbea0Y75t/zMCKGmbTqqDTitSh4ctbi3na2muWOc7c9iK3ppjHEyPwVHJHeqaSRLM01Zuq6j5ikJkHpz6UpK5yzxDnKzJNDlafxnpkC5Znmz+hr1drG4H8Brzz4IaNLq/jSTWpFP2TT0O09mkbgD8s17u0EePu9a0lT0PxbjnGRxOOUYv4VY3hE4miOc4cfzq5cYyxHqaVcebH/vimTH7/ANa+lPNloh6E4BFeW/HeSS9udK0dCdp3TSfTOBXqifdry74pbI/EhuJWVAtuqgse2TXl5vJxwzt1PoeEaalmUW+iZxfliCBYYx0HWsXVrZRC8zsWYdMngVqXGo2cbENJg84JBFYviC4YWshU5G09K+NhGSauj9m1S5mePeJPEA07XbiNULOCMY+lc7fa7Pfxuszuqk/cX7tQeIJWvNXuLhs8uc/QcVnurRPh85Bziv0DD4SnCKdtT8azTOsVWqzpqXu3ZeeR/KCqeSMD8qvafDePp/2+Bgr28yKGBAOayWZsA579cV0HhpLG40PWIrg4uBFutjkAZyM5J9q6q7ajoeFS1k7s9K1TTdaEcRiQQySxIZSzDO7byQfSl+HunRH4j6JBNeO85uVx5KiRi3sG4x1/Wm6nrSQ/DnQdZitFmVYzbXXld2U/KWPbIrC+HviDVtQ+Ifh9bK0tp5ReKsVvKm2Nsk8s/XI5I/CvIhhp87fQ9iri4yoqLldnrmiSLZ+NdX0sK6MLu5kMbAZAEgABxwD1PHr7V6LpUo8tZpEbbnpnGa8VF9qcnj/STbWptjLf3sl3AvzIgWUhlVupXk9e9e3WcTRwxK4AypIHp3rs1TucM3HRIJpJNQumLDAHyqpPAAq9otiv2olgOBWfZjbIWbuxNdJo0K53gfe7e1awjdmLdifULOFURkABYjgelY9xYwyyh5YlO3O0966eddxhVuAWqtJaKsnPK9hVySZmmzkrzRo5kbbCp3Dk4qLw7oMi63EyM0YRg2RxwDmuzeNQuQoqC0JiudyLll6e4NRKmm0y41ZWNl1jeJljUjnJ9+opjMy2ghilMcuep606OcNGx2AFuCal2L5YZtvPTsa3WmxlcdPu8kMfnkVfm9/es2e5JVfmWP0yetaDfJ1/nnFYusQs8ZaNQU5Iz60pXEU2WQSOsud2ehPasXxMinw3q9w58t1tJsjoDhD/AErXmOyxjQs5kiIG4nnn3rF8fThfh7r9xJ96PT5sH32GhCbsfBlry/3uMZwO/wBK+0v2fbpYfhDpt1KCWjSdRz2GWFfF1jH5kyRnqzBfevqz4d3w0r4MbmbEdpbyyPz1GHB/Xiqk7WFHY9S8JalDd6dpt7JtAm86QgHO0KAw/Qit7xFPHb2MrbfmbylVgP79eP8Awg8QQ3vgCW4zuW2DIxwcrvVV/wAK9M1O/tNQtYAJSGeLzScYGImrTRFuxVeUT63LD/cEX88/0qj4svhcWEE8XzeaLmFR6naSP/Qahv8AU4LC+Vt4827kjjTccckcD/vkE/jXMeOfE+l6TotrHHfIJrWd/LB6SsEO/wDVj+VQ31FbqYA1EnwNZRuAGu7tgq/Q46dxxXjniKeSX4aOtzujj/t5zEvpmPLAZ9DXXjXo9cvYLc3UFstsjvGC2AGYYzjv1Ncz8RoE1hrXR9CuITY6bEzA7gGuJWP7x1HfsPoKz5lz3Y5arQ8x2bp2+zOZMcjg5FXrq4aaCDcedmK0NJ0s2V2skhBH8RP8qyr4gzlUACr8oFb9NDIfp9q97eJbRuiM/wDE5wo9zXoHhXwylraXUjSLeGIby20rEuPc9a5DwZeWena5Fc38BmiAIKD1PevfNB1TS/EOkyR6bshJTDptGUPTOO9cOLm46IElLQ8oFzJJfiO7O+1lwjKUwEJ6YAHGP5VieJ5NLFgLURqt/DMwZ8MCw9COnBB/Otn4jWdxot41gx37iH83dkvz1I9apQaE3irVIFsplhe4tjId2MGReGH170Qt8VzF07s46C3llk2RxMWGcjHpV1pmAVU3MyJtJ9Mdq7jxD4Zj8O6JBbNcRyXl6czuvWMDqAfckD86xNJsEudTs7C2hMkk0yRIgHJLNjivo8toSlSdbZF9dT6803wRfeJfgR4T0W1migaO3hmfzF7Ec49+TXpWn6THpPhy202OVjDawCIF+pAHU1b05GtNPtrVU2iKJEAHbAArA+KWpyaf4E1SZGMckkJhjYdQ8h2A/m1cEqrk+Xpc3ij47+JZjt/B/h/94N/2u/MSk8+T5vH65rzaWRWPzRjFehfF2dbrxU+k23FppEaabbqewQfO31LbjXCmNZDM3B+bA9q+io0peyXmYt6lOOVFIXdwp+Qnt7Ut55clwmGGQOSD0pTag8twfaoLaMNcAbMjHNSoy5lHoSaKZdcR/dHbGeKYy3M2TFGSo43dqmgt7pV8yLEYU9enNWCtxJbkO6PgZBXg/jXa6OmoM2/gvqw0j4l2fmvgTL5TEeuc19v6VOJ7DepHTANfnpGtzZara6ogJSN1JYexr7W8M6s1z8JH1CGQNM9i5Tnq20ivjsa1zyaO6lSlzRjJWueF/FXxjLqHiDWbeFzJp07+QEBxwjZDj3Jz+GKq/AK1n1L4i2umrExidJHkIGSFCnqe3WuWuFjnKrvUyg43AfeGa9p/ZreysvEBBWLzVjZEkwRkHr1GSa8mg+aep+gZph4YTAvk2sjkvjdpU2jWN/p6XVz9kEyv5bDmQ+p9hXiXntjZGPrjvX0L+1ndLJcwlLkxMQ+DnBcZAIx6Yr56tm2Hjg+tayPn8BUc43vYcIG3h7jIJ6A96BcLFOYY2BBHJHrS3b+YwbJweMk5roPB3hS/8SX8drptsrAHMszA7Ix/tEfyqVqd05qD92VvMs+Hr5Y7ONWkU7Sdwz2rfe4iexkmimBAUj5Tk5rnfG/gnxH4TmE91ZuLZjhLmL5oj+Pb8a5/Tby6jaTyZsNtJKk8NXLPC31R7+F4gUIqm1dbaG59jRTJdzfLGvzHJyTW18JVup9evtWzstIIXMh29e+0emcAVwt9f6hqDJasOdwVUUYyTXunhPRP7H8LadpLKEuL+7jSTjkgHc5+lZYl+xpWe7PMxGLhja0aVNWit/M9Em1CSxGm6dcySPdXdq0jD+EbQN3H1auFubRjfXUsoTY7FlAXAxkgdK0kvbjUfiJcTTc2trYFYR7M+c/oKf4gzbxfbCuImiK59CvP9f0r5irFUq7S6pfea5W+WvFdGcDKDPMw8tVCkgbR2zWZcRMku+IFea14pFFmWyN7e9UpAqnG4E17EFZH38YR2KyarJFIQ69OtW4tVWTG1Wz6VWube3wXkk2596k0yya4IWxCup6uxwKptWOXESpU1z1JJI1YbsmIndgAfnWPqE00rlI1YseMAUn2bUzLdx2wEgtZhHIAecnoQK674SeCn8TTtq2oT7LGCXaVX70rDqvsPWnFLc+fzLN8LhqEqqnoj0L4A+dF4QlhkgZFW4JVyuN+Rz9cGvRg1VrWKK1gSC3iSKKNQqIowABTyxqW3c/D8xxaxeJlWStc61OZ4v8Ae/pUcp4P1qSL/Xp7ZP6VDL/Wvo76Hpz+Er67qsOj6TJfTgsFwFUfxMegrwHxLfT+Idclub5ndgcCMHCqvYYr0n4zXxitLC0VupaUj6cD+deYaape2lm4Bdjya8TMqzlPk6I/V+Cssp0cL9aa96Rk31u89xK0h3DIAHoBz/OsvxDMY7ZCmQSjAsT04rozCwZi3JPpXM+NUP2GKJT8xcjA9K82HvNXPvZpSptHkV9Y/ZpJ7WaPM7hWjIPDZPXFZGpIReElSueQCMcV3GvQRtFHet/rIl8pjnn2riNQaSa7knfJGcA+wr7DC1lVpJs/Bs9y94HFzp9L6fMrzDjoQP8A69WtMkjt5hJJ88anJX14qGIbowDgnljTJMABRW7V1Y8Q9G8Daho1rpMFj4juGGkXhZLkoNzwZBKlV6ZJHWtHQYPDvgfW9W1xtettRW1iMWmxQ4ZpJZEO0svovc+9SeILZYfgfFY/ZrfzraaK4aXysyYfPG7sK8lK4CBV5I/rWEIlcx7f8DtQlk1iz02RVE8mmySbnB3EtKWzz7AdK+hFuP3ELYJ/d4I9+hr5m8KSXOkfFrT7ZWw1pptvDMCwbgxITj6bulfR8QYWsaN95Sckd6znHU3h8Jas0MhCqMkmuq0fIIXsO1YGkKVUOep6Guh0n/WA4zk81pTWgS3L9+376Abgee1TlBIKzNbmMNzb4HDE8flT3v8AbAQAyn1HNNbmaJnXbmq9sg3Snrtqgt9Kspa48wq3K1d0ib7R5rqMDdg5oa1DYuRybGI4waswSrNC27hl4PuKq5HGegODSwbo5CGX5H4JH86OpLJbh1dgq5xjFRFo2BjHI6VYeIZ2bePXNUrmIsoVMncRjHXGetMDPvYSNsZUFWOS2OCa5b40PBb/AAs8Ru7rGHs3UFjgbiMfma637RJc3ctvs/dRgjDDk/SvLf2nNT+y/D5NNjkBmv7lE8vHJReT/SnCPNJJBa58c6a5W6j24Bzxn1r6B0yYx/s/yq8io9xa+WoPcls4/KvENf0K+06RLiSyljt5Bw+PlB+vaukPirzPDGh6F83lwSBpT2J3YH5CiquzFyuOjR6H8Cp5Zvhx4viV8CNFcEHp86f1Br3Hw5OupeDLSR8KzTG1zjBw2C38jXg/wJ8rT/CXi0z3MCQzTRW7LISMLuJYj1PFe3eHJV0L4X2Ed0ySXLtJNHtzyzltuM+xpKStdlKm2zjviFd2VvqtrPcah5NxC7LZqxG1yfl3D3APBrgdc0mxuYg1wZJDCuVJY49/zrX8Y+DbrxPrX2/WNdis442XYkfzMqjsOw5qhqMyWssluzeeseVDf3h2NetlsqFaMqb1Z2ewcY+8jzPxbo62d350ExaKUnC5wQMA4P06fhWfb/abNYZpGI8pVeJX7jOcit/xohWCG48lSFYKwfP3Scjnt3zXLXlwZoVP2hCwcqsYzhU6jn0615koODcJdDiqK0jtb+6tfEnh9tRWFbbVbKPdcKBgXMXTzAP7w7+tefSKGdn9WNXNHvpE1K3VmdoDmNkz/A33hTdZtXsbxoNwZfvI46Mp5BrGkvZvlvoEnzLmRnmSSNg6qSM13WnWGuaTp1vrui3qurIHeNG5HtjuKxPC2ky6xfx6fASGkBJb+765q3qFjJo9y9s8zeYvHXHHalWld8pzOSvsV/GviS68QXCSTwJAy/eCj7x9TTNAuI1s3gWWQ3UbedAyNt2dm/MVFcWr3lu5ChGHIb19qiiitdOtCspd7hxyVGQvtXbgcH9Ydtkh85qXl5LcSGS4naRx8q7jk/8A1q9u/ZW+HMl94ns/GWqeU9tAjyW0WckvnAY+mK+dIbmQzqAyhSwydhzX25+zRqNneeG7v7BbvDa2flW67/vMwXc7EepJr3sZV5KHLTWiKjFcx7IVXHQZrzD4338QTRtLkxsmvftEoz/yzgUyn9QK9I8zK5rwD9o7WPs13qLIfns9GZEPcPcSBP5Ka8OirzRq2fNeoXNxquo3d3taS4u52kwBk8kn+tVtS0XVNHiRdRtngE8SzR7h95SeK9I+Ag8P/wDCTyNrF3HayxwgQNNjy25GQT61d/aJ8YeHtfng0XQmFxHaZZ7lfusem1fbj9a+pddxqxpKOhijxm9ULGoXoT1AqnFJ9mZmHzEkD8au3TBvIAOc+tULhX8541Uk5wAOuRRWbhLmXQVi/FexyH96kyHPpkVZnjYwCVenXIPFfQnwb/Z1e/0m21nx1JLb+cm9NPiOHCnkF27fSvS7v4E/DX7E8MemToSNu8XLZHvXPPNKUU4t3KUGz53/AGfPhknjW/utQ1l5I9FtpAhVPvTuRkqD6etfRuo+AW0fREh8JTMlvbqWFjMdyuPQHtV7wd4P0/wPoP8AZOmNI9tHI0qs/Lkk9yOtdXa3CywB89ufavk68k6kmtmeiq9RqKk72PhHxRLCNSvJLKHyR9odthONvPK/ga9S+CzMvg248R4SJdPuGQKSSZCwGR7detZ37TGlWFr47sodPaG1fUQzXCoAOd33iPUknmvS/ht4Zs9O+EVxbW6tvcvKPPwQXIwT9OK5aMLXZ9LmOYRrYana54p8dNT/ALblsLyaF4pIVYJt5RgTyQfyryaRueAa6PxetzHq9zp7nfDDIxVs9PUVj6ZYSXl8lujKilhudvuqM9TQ9yMNT9xKCDw/ol94g12y0ixTdPdyiNPQZ7/h1/Cvuv4b+C9J8I+G7fSdPhTdGo86Qj5pn7sTXD/Bn4U+G/C1zb66dQk1S9MfyTDHkrkclcflmvZAgV93GCM1unZHh42fNUsjm/FulwXVi9vLBHNBIuJI2XII+lfMHxF+FVxbyy6t4Zty1uXYTWgOWi919R7dq+rdSuw0u0KD25Paud1KzjRpV5CyDkCsXImjXnRkmj5X+FXhxtS8VJNPCSbEBm3DrIThAfx5/CvXNXVo9fkkK4i0fTzIB6yScD9K6hrG1g1nzLe3ijeQebIyoAWwMLn16muO8V3L/wBs+JoQeq2yY/Cvn6tV1cYo9EfTYar7RTqRVtClbqbTxMRJMQ9zpdmXT+6Sef0H610PjdhH4DdNqtJMVRAR3Y/4Vk6xbiP4jTqRkLZWqgemFIrf8WRxtc+H9PcbgbgSsv8Asoua8nHWliIHTg4uFePkrnG+J9LtLWC3s4beMNa24Ejgcu+Bkk/XNec3qTtfiGN2wWVRg+teteIbC6YXk4CmNwAuT3NeaWQkbVzD9mMk5lxEB6ivawmmGc33NcDia1bGzXNokyf4j2/2PT7WDYE3HIwMZwKt+CAYNOtPVxk5+v8A9em/EyG4j/s63viDOsBZsepNaWhweVpumMTt3Aocj/ZFZ3vRS8zz8w5/qqlJ3u2Q6b+58X6/bj7r+U4/L/69eq/ASHyfh+jdDJdzN/49j+leZeSIvHeoEjImsYpD9QQP6V6r8FV2/D+2X0uJ/wD0YapWs/RHy2dyvR+47fIo3VHSkipPkTsof9ePZT/Kon7DHepIf9af+uZqJjyPrX0llY+im/dPJfjHcef4ljtlY4iiRfpnmuXmjhigWPnaBgc1s+N43vPGl5JhmVJuAOScDGK5/XPOi2q0ZiJ5w4I4r5vE3lUlI/c8ijClgqNK+tkZGo3S26O24iuPuLia81BTliFPGa3vEPzRqv3ieT6Vj2qkRZHXNc8dD6FJGVqUdvIRazQ+dKzDEadT9TXNeM9HjsbK3kchZHJ+VPuoM9K7W93RYmEfzBuAByTXP+O7WS6jGJDI8CbnUfdj7/8A1vevSwVVqaSeh8XxPg4TpSm0nLoed5Od3I6YFT2ux5SrckjjjpVdy2eRjkVb0+PdfxBSMFu3avoKj9y6PyahScqyg+57PdWtzrHgmSxR0j822GPn2gmMbhn1PB/OvH9Nt1uNVsoHVtss0cfA7bgD1/GvYdCvJLfw/wDaVOBC25TjsOv6VX8KeFJNK1+28TatpkV3penK8rmYERTO4Jjxxk/MVPFeVgsZKXNGb6n1Gc5DCg4yoqya/EwvCs19rHx8tmltUt3utQWOWBI8ARjAIx2+Vea+prtViuJIkzszxz0r51/Z+tftXxvgkvoyk1vbzSAZyN+OMH6Gvoqb95eMe+a7r3PnXT9nJxNS1XbGg7Yrd0nAcdcdaxYUAVOlbmnD9K2Rk0VfEDF72DaeEBJ/OnxDK56iquuybNWhbGAFGT261YX5SQOV7UkYsgvFUbiMAVpeFo1/s6QsuSXJ57Cqc4XyjI4G1R09TV7wyxawLk5YsfyqkPuPuFKShkHBOCKem24VY2YgBh0p1wVK8HJ9hVG78yNRL5nl7Tke/tSdxX6G9JncylexwcVAFHmS7hgY+96elS21x5lvEysGVl9OtOmG1TtODj1/nVAzM1/ULDS9Iub+8lSGOBTJIx4AAHJzXx5r/jCPx742ub2aXNvCfLt4M42J6j69TXaftZ+OJ77/AIo3SZ8Inz37r/ERjEf9T+FfONtcGznS4gl8qdDwVPU1ryvlbWjKpSUZps9h8RyaraeGb2G30+LVLZ0KjPLIPUjvivFWkZIYd3Gxzjn3r0Xwt43HmG1vpktpxwCT8j/4Vv6xoui63Zlp9NgFxKrCOaFwuGxwfQjNedTm6V4yR6NamsRaUGcZpssy3N6qkhXmjfaOhLYOa9J1vx9fapHDZ3mI4bYARrGhbeMYHI6V5vf2t7pt3dWt4AlykUG4qc5woGc/QV2ugW9vdaaj4+YqDmvfwuFhiqCiznp3jLzRa07VrW8w0UySY6hxyp+hNZ+t6jb3d35EdxEZGXaQhB6dM46Vz94qQ3V2IQpMcuRkdeatXdvbpKlxGqo5AJZR0PalhcsVCrzxlsbyxDlGzQ3U7VLi1khdCTghhyf846155eQmG8ki5O1guCcmvSnvVkg86FfmY7ZD7+tcl4k0tpQ91CrL/fX+97j+tXmNCz9pH5nHWhdHNSuvm4AKYPTPIFaNuftEli8rK8UbYaPPKqDu59jmsySOPflAcBeee/qKktJWjL8bgwxjtXlSirXOVuyZ1kPiSa38STarbwxD7SNkybRhlyM4/ungcivVfCXg/RPGMsGtTPLNAWIaLPUjsT1rwUsqOrRgZPUZr0L4J+Om8N+KYLO7lC6XdSBZN3SNuzf0qYUJVHz9iI9nsfUN78P9D1LwsmljTYYYIsERRAJkemQOvvXyZ8SPDk/hvxjeabMjhARJbk/xRnpz68Y+tfcFncRvZJKsgKMoII5zXmvxB8DWfjbxpoTzKghiuQ9xgclF+Yj6HGK9DCYr2Da6Gjguh5F4L+Aviu9t7XXNSja0s7iAT24jXzHVj93enUDv616Hp0PiL4W/CrVvLnSO9m1RfLmjXzFCFeuP4emOa+jIW2xBVACgDbioLmys7yNo722imRiDsdQQSOhrWeOlNcstriULGZ4U1C7v/DWn3l9EIrqe3R5VB4DEc14L+0xa3Eov/IhlmlvJ7WGNYkLErGGZs47ZYV9ICGBE2qOAOBWJqWgaXdTvI63MbyHLtDOyZOMZ4rlpVFCrzWLadrHwt/YGtsGX+yb8nHT7O/8AhVq08B+L5oRNB4b1Jgq4/wBQV7+9fd+m6RptpaokcLsMfelcux/E1HeaVo8rFpNOt3Pqy17Es6fSJHsvM+C7rwL4xjlDSeHNRAjJYDyTk/Sut/Zr8G3OqfF7TTremzra2fmXjrPEQrMgyvXr8xBx7V9ZXmlaOEUDTbbGem2uVnNj4evtR1HTdOVL77DKsCK5Cu4XKrjOMnGK5J5lKp7trXKVPzNL4l/F7wn4NlexvNSRr8Lu8hOW9s+leBa3+0F4tu9TabTrWyhsTkKpbeSccEnt9K8c8S6jdaxrNxf6gpkuZZGaRnHOfSs6z329wxjBCN+X5V0UcFSTTnqS6j2R7fpHx88TR3ym+NncwE4eMHa34GvX/wDhZWkweBX8QxyhkbCxx5+YyHgJj1zXyz4M8F3Hie/lu/OWy02BC09ww+VT149aqaTNbw+K7bT21EXGnQ36M0uSEcKfvY+lcOYxwri4w0aOrC06k5Wtc7bxpJM3jqxvtbkWR7rdJP5gBKj5SFBP3evau9s/iBp9v8OtS0db+CWVpPLgQA7vLPOST6V5D8RfFEXiTxI8llCVtIjthYj5mGAC3tnHSuf3lE3HgZ6V8/KbWkT7LA5dSqUl7boXbm3up5bppZGcbsqD0I9fr0qjBNJbRfuuWJ5INaVhqELRmKckLj5T2z2rPuWdcrbxh1c7uKxUpN2Z7s6FGjTjKi/8z3D9mbxpdw64PD99OPsdyjNGjnhZfb6jPFfSjEeUwUcYyPavz80m/vLG+hljke2lRw6OOoIOQa+w/hD46h8YeFhNIPLvrf8AdXC47/3h7HrXTTdlys+TzrD80liIejOhkVvtJbcS3QZ9Ko69kKu0/MfStCQs75GcVDf+THCSwDSEcUpaRZ89qcpMCt0ducqEQn0ya4DxWgXxxq0JyfNuLXA9ckV6FNtW/cd5JVz9BXITwrdfFWRGG4efbk/8BQn+lfJ0an+1v0Z9Zlq/dzXkVr4/aPirqHPCyQw/iEzj9au6ncLe/EyS3Vspp9oU/wCBEjP86yvA4+1/EHU7mb5z/aMrkk9lzxUHgGd9Q8X67fucs5zn0y5rKrG9Vy7I9anS5PaT7RX4m94jdvsXlR/eLbseorhfh5Ctx4ygjkjD7RIxGPY12/i51itEk2/M0hT5ewA6/nmuO8A3Udh4iF8+Ch3ICOuSa9SCawaS3OHKIuSxElvylL4qwrJ4qnU5HlxogHbp/ia1Z7SSDQbH5SAlyF3e23/61Y3jS4/tDxfdyD5lMwjHPuBXa6ypj8Io+CVinjZgPQt/9esY6KEWZ5olHAUl1szEv1VfFmm3Cj5bmylhJPcrgiu++CchbwPtz9y9uFH03/8A164rxJGsV94fnUfJ9rMR/wCBqRXZfBfMfhCVW4P9oXH/AKFWtLWNz5DNVfBqT8jut2D9aKZnkc07PvmmfJnaQ8PIf+mdQty6/WpLf/lqfRB/Oq1yzBTtHzYr6N7H0bjdpGDbLpthf3ciqr3Ushkd8ZJyeg9q4T4nXEmr50+GIGZGDK2PuirerXd5Z+PbeCaeMRzI3ybNp6EjJ79Kj1xY5NXW5hKsJEBJzxxxXFV1i0kfXUZ1ISjNPVHkF5bXME0kNyrLIhwQar2seQy470vizxKi+Ob9Xw9qGWFgOxUYJH45q1FNYtGJoZkZWGRg14tWDhLbQ/WMvxar0IylvYz9TX99bW46ySDOewFU/F1qtv4duEj2gM4XCjGT1JNTS3Cya9AznCRqefQnpTtfxc20cHONpc+5J4/QVCk4Tj2OXHwjVUonkerWhgVHI5OVI96h0xtt2je3X3ruPGemx/Y52RB+7Te3tjFcPpy77iNB3I/KvpsNXVai2fk+Z4B4PMIKPWx7tYWi/wDCDjaoLNbMxPvXP3Wo6pcXelW1zqNzLAh2rGznaADxx36d66TRt48GpHKMMISPrXK6iGj1vTV4+9n/AMer5mhUanNLzP0yrQhOnByjtY9N+A2k2z+N9Z1Jo8S29oFQ+nQGvUYxvnz1yeK86+Bfyarr53ctCfr98CvSNOUtJ83DBq9/Atukrn5nn8Yxx0lE1oevStrTFznGQfasmPG4YxkVr2Z2xkgcmvRPBm2YfiA/8TYEjA2jBPTvVyJsxxn1XHPtVDXyWvs5HBAyfpVi3f8AdQ9ehpLcyiTalxbqnU43GtTw1xpysMk5PJ7Vl3rb5ymNw6bfwrY0baluqkYBHX0qgtox7x/Odp+U9c1W1C38yNSzHGf0q8+zJQAk55qC7bbAcgn2oEc3NrF9YXxht5B5SgEqVyK0Na8RQvpe61YrcyADZj7vv9KwbmMy30u3P38fhVO6U7ic9eMH09KhN3BM+ff2tdU02b4nR6TpdnBbmztla9kiXaZpnXcd3rgY/OvFIIw91Gu0Y3DOeldF491B9W8eeJdWlYsZr6XBPpvIH6CsKxWRryLywS28YxwetbSb5dzPqLqUA/tGRDnapG7tj6CrkV/eaakCWN7KoV2YYPGMjHFMvIkkv5lcqjFmPGck+mO1VZ2RnYgkBcKo7VCSktS+ZxejO31u4Euk6FqbPI811aOk7MeWdJW/oRW/4OuiukPngICeDXH3lwW8F6JkDbDPcx7h6ko2P1rd8LSAaPK+ARg85r1MmbUGn0udSepHbMPOmkkG4OScZ9asJb3E2Iyyqh4I7sBRpqMxDYBB/GoNTkmgigd2Mf7/AJ9cd69S6hFzewdCnqszaNPHOUDRsdrLu6r/AI1blmju7VJIs+R/yzI9ay5b1dcsGZiA6ZDKeo9xWV4cvhbXr2M8x+zlvlbPCtmsvbRlZdGTza2K+u6W1q3nrzG5Of8AZPpWfEsYT584I612PjKRF09IcoexI6HvXFzqyYTOR16cV41aiqdXlb0OSstSTy/3ZXcxXsc1HF8uVPbkYNKrbV9R/Kl3DZ2zXoRhSpq6M9T6P+A3xP8AtWhHw5qtx/pdqn7iRj9+P0z6iunu/Fsl20smj3iI8TFRN1Cv6e9fIsZYyB0dkP8AeU4NdH4Y1e80qeANcTNa+aGZFb174rxMTdtuBrGZ9Ex/HPxL4NubW18WabbahazZCT2jbX/FTXrnhX4n+FPFFuJNL1ENIgzLCwIeP6ivin4jeIRr99BDBnyIx8vm4yrd+fyr2b9kLQVn03XNWkTIZ0gQn2BJ/mKvD05SpOUi3LU+kDr2n7GY3KYA5PpWNcfEDwbayst1rtlG6gMVMnOD0qt4itYdP8J6pcbAWW2kbJ9dpr48+JzQ/wDCeXsa4CRFI8DsFQDH5114TCOvK1wlOx9kt8T/AARJEXj8RWWxBz8/SqcvxW8CMgf/AISKyxnH3+tfEIzuy20b8nGKr34UWy7VG4tzxXpSyfljfmIVU+2m+JfgidGePxFY7QcZMgHNcj4k+IfgO4DM/iC2O0/wNk5FfItwFW1AAGc5qpEBvAArhqYDldrgqp9Q6z4z+EmpRFdQGn3EnJMn2fDH1OQMk81hG2+Ecmm3Wo2drHdLbIXZBKw7ZA6188Hh8dMGtfQLyC00fWIpo1kkmjSOHd/C27lh+Gawq0501pJlU2pSSsdz4k8ZtrHgae20zTotI0pLxIYreE/M3yljuPftXn1uCpZ14rduo/svw60pSBm7vJ5vwUBB/WsW0UuoVTjcwAz7mvMqPVn1GBhFQTLETBCG3Y4p91Jnb1waiuIZYJmguI2ikjOGQ8EUXDb7dHU529axtqe1Gv7jSY5W4wOlOiuJIZhtyPpVE3QXiozfHdlV/Gq9m2YvHwhbXUtavNulVo+CfvEmvTP2cPHlh4b8RzWmsFo4NQCoJd3yo46ZHvmvKraCS6aR2zgDOfSo5Yisa/L/AB9a0SilY8vFOpVUpdGfoXFcW8kCzQyLIjDKlTwazrsmRt2MgHnNfL3wo+KGp+HHj0/VLiSbTmwFY/MY/wDEV9FaZrlrrGnpcW8iMjjIZGyGGOoNYVXaDPIrYedKSuihD+9unfOf9IYL9Atc94cjW4+KWrTN923wfx24/qa2dEk86NJh91nlZT7bsVzHhvW9P0zxP4on1CYRb3wjsOMgHj8a+QSbxc+Xoj6jLYP2U/66kHglPIk17Uh0iW8fd7k4FZnweUsNVlPeRBke2TW9pqLa/Bu+vtmJ7qFmdu53OayvgumdKvn7G5A/8dFXF/xH8j15y/2WtLzt9xd+JjSQWEDQnkbycfT/ABrlPhlYw6hr8n2oNJHFCZAN2BuHQ11PxIZI7ZY92SVZufU1gfCY7bvV7jqI7Mn+depthInj5XKUaWIlHyRgW2641oytn/XNIfbaCf6V6DfM0/gJ06N5MT5P4E1wekKWj1K75Ais55M+5BA/nXeSyeV4HkbAYiyT88CsKvxR9UbZ2rUo0+0UZ+sqt1oen3CnPk39s5Pp82D/ADrvPhxbm18NNGwwftlwf/IhrgdOHmeCbmRuDGiyH2ZWB4/KvU9CVVsDtGA0ruPxOf61SlyzcT4XMp3wcV5mj9KcG4pg96M8VVz5k7eD7s3pgfzqFhubb7Gpo+IZceoqLP7zj0r6Sx9DN2OC+IWhvqlubq3XOoWYYoueTx2r598XeJtc0bTrJvsr2/lbsiRi27JJ+bPqc4r6L+LTSLpsItpJYJn3HfC2GOBwPevnTxXE995i3gXyZHZH+bqcDp33Vth6KknzHoSzGcoxjB2tucLrn+j3s028tE0mck5PzDIye9QWuozQv5lvJlTzjsfwo1WKezuZbG7AlA2gMDkHAxkVqaN4fCNHJMwDsu7DHkZ6fpXNUwceW3U9zD8TVaT12L2nTG8UzMpV3dFx/hXTzWoa8kDAfeAA9gKoWXh/UGvYVtpkhjbj5uxHPFXJbTWIWQvKkknzFj24wB+P+IrzamUVaj9xn0OH4xwsmlUTuYXiJc+GtcmK5IVUB9MtXnXhzZ9oKsvzcEH/AD9a9W1WzlHhG9WcIDMCpXOTu69PavM9H02aHXIrdkZd4DAnjg134fA1KNGUJbs8XNM0pYrH068F7qPcoo1i8PiM9fJXbn3rjNfKjxHZheihB+tbV9qUqaLHIGjcRQ/MBwenrXD6nrbXOpxXHlBM7TgHJGBXlUsprwm3LqfRYninBKFk3dHpnwDmlX4ieIFKsEa3kXOSc4kH5V7nZY8/jHFeQ/A+INqd1cggyG2PQdckEn869csFIlBZQPxr2qcbJRPzevW9rVlU7s2Y85U4+tbNvxGT61lW4zj9K14Plh6lciuhmEmctrmBfseOvU9OlWomxHCMnhASar6kfMvZVCK7E4UtU0ZGcc9MenSpT1M0ya/kZJ2298fhW9pgzYr0JI5NYMgSYqzdQoHtmuisAqwhcY+UcGq6D1FKsCCMEcEkmoZ3Xy2ZGVhjp3qxOpZcKME9s9qpXzeXaEhccc/WmSc1GmJZ5CM9cVSvl6FcsP1rRT/U5Izk85rO1OTZbSuoxtUsPwFQhOx8ReIkaHVtSVuGa7lzj2c1V01Q9zCvGC/ORkVJr8jS30zv1MjEn1JOTSaLxfwAkj5x3x+ta1PhYlugnG7W5Gcy4V/nLEblWmTlDkL++DAqCV24weCPWlvYg+oXALBcSN2x+GO1Vh5ext5YOPuAf1qIrQJdToEWQ/D6OQkFU1NxjAzkxDp+X8q2vD3/ACL0jBuCPzrPt/Lb4YXuMF49Vib5T0Bib/61aOhrjw0pDYz14r0Mod3NeZ0pbehd0xN0LY4OPx9qreIfmtYkcE/Mc9eymtLStj2zZ6dM45qrrQT9yGPHz5JB6bGr1MV7uHk0U9jzi2uZICZIyyv2yeMen8v1qWHypCx2+UT1DHIz9ap7cnaM+2emamRXVAu0/PzXgxquCONyaLeq3Lz29vAvPlDkjvWaJCuVzwRg5AP/AOqpmD4JyMjPQ1UbO4Y6VM6jqSuyG7sceOo4x2NPXy/Lx3zWlomiSalffZZJUgLLu3OcA10+s+B7HQ9MjvdQ1HdI/wB1UHyk1nKqlo2No4iRdoAzgdaLeV4yH3d+/QGrzRRzDzmI44IHFQvFDGmQSSenPQ0XRNxbdZbu9aVtzucsxAySa+1v2YNDfTfhFZzSRhZLuZ5j6kZwP5V8sfCSzs11K91a8u4o1soDKI3TO/gjHoP/ANVfc/wugjg+HHh+IKNv2GNunquf613aRopdy43MP4mSbfCFxE2R9qligHOOGkUH9M18R+Jr37f4lv74jb591I+3rxk19nfHW5EWj26IwQR+dckf7kTY/UivmfwD8LtU8Uxi+QqlkZgjyZ+dR347V35YlCLqSdkOocKrBgXZQvQHnqKp3QzHndkbuK3vFmk/2HrN7pLSeYbaZotxGCQOlYVwC0LbeoIr3qklKGhlbUoyH9ye4x36ioE/1gxxk8Vak2rbt8vzHjmqpBDr+FeTUtdBfcjc/vT25qWxh867ERON3fGcVHd/8fPsTUth5n9owiFiJC4C44Oc15uKj7rOnDaTR6h8XdIt9I8MeEbWBeP7PZj6Elsk/ma84tHMcYkPO1g3X0r179o/y4G8MWK8NFpYLLnpkjH9a8gi4jIxn+teHN+8z6rDRvSj6Hu3iPwvp2taNpvieaG1gbykLbFLBlzyXBzkdhz6Vx3xp0u3sLWzfT0sIECDckBBLA8846kd69u+Fdlaa/8ADf8As/UAITEQqrgA5CZx7YJ6e1eEfFcXFpqraM826GA4jBAO1e34056WOKjebcL2Z53HCzRlmFOgtiW6Vu2NmkmP7qnkVK9vGtwmzDbz0rF1j6CnlHuqUilFEkQ2K+GIwRjrVee3/djdIMByMZrTuIovtI5OD1U9vaqNwmETy3DAv930qIy1N8RQUIWa2EdRGOnOK+h/2fbqNvhpc7lUtaXU31GVBrwJVV7Jml+8OlevfAa78vwB4njHHkuH/OPH9Kxr602jx86otU4Nd0eleFNy6HYMed0BbHuWzXkuuSbrnWz/AHr7kfi1exaDH5GlWitxttYx+ma8WkZrmS9xz5t+B+ZavnsFL/a6svI9zJ4e7K/keneK1Fj8GkgHB8mJSPfg1kfBhceHp2wMNctn8hW58XAtv8O/KXpvjT8v/wBVZXwcRv8AhE9w43Tuf5Vz0XelOXeRU3fL5PvIrfEuMFotuD+7YjPqc/41hfD1jDovia4TgpZYB9zmtr4kszeWSp3iJiB6VgeGH+z+A/Ek3QuYogfx5r2G/wDZaaPOymPNRrLzRR09vs/gjXrtl626wqfdmrvHaNfB0gIH/Hlg/wDfFef6632b4XEDG681FV/BRmu3u2CeBpX6ZsgD+KgVhNX5X5mmdu8psr+D99z4SubeRctJbyKcdjtOP6V6N4QuPtPhjTrjqXt0Y/XaM1538NTnSZwRxtbv/smu4+HvHgnSQ3H+jj+ZrSrH99I+DzD/AHJep0IOcUopopQalHzZ3Uf/AB7yf74/lUWf3pHcCnxt+4YAcb/6VjahqC22rJCysR5e7g+9fSuVlqfQTTZy/wAXLh4xCFkMYCYJUZIJJ6D1r5n8XzDSdUMJXzfMRH3OTuB7/rXvHxUvU1K4YCSOIgrgSNgADua+dvik0v2yOYyu6lTt3ZyuD0weR2rrpJchVG6d7GxPEtxp0EwS3nmUGRFVdzqAOp9qu+F7d9QjiuJlIlkJLktjnv7VzPhK6Wa0ADEOBgkeles+BYdO1FBZySRpNyGK8AjPb6U6ivFM3nDS9iH+zZDZmQjMq5cMDyCKva1arJbWNxGMyy7fNyuQoI+9n1J4/CuyutCht4oYYpiob5GcgdD/AJ/lXN+KIIrKK3haQusRZ9qgBpFx0Oen/wBepotxkmYJanBeJvsiLFZWrSO55YOO/rmszULCGOGOQxKHQfKw5OK6bR9NW8vmvLqLG2QDAGD0547Y/nVDWrVQZljJYZ3jIwffiuySbuz1KbW5kKq3Wni32HDptIz1zXN67aldUaFIlSFWwr7D0GAef1rr/D0CvdRQP75z1rn/ABCrTaurPIy2wfJUPztHoD+Nc8k+azZy1pJ1Lo9Y+DUar5YjYBvsxzjvk5/pXq1g29/mA3CvJPhDNEmrRWsZIP2eTAKnIXI9a9bsV2tjjJ5zXIlqY6m1ESpHPTpWrMjPYsiNtZl+U+lZlqMEZOa1jnyAVPbitGwlscrOpW62CQGQH5j7ikt52J+f15JHWoL4k3LtyPnPPpzU1rGuA34YqepCNIM8jJuAGQPpW5GzIqqoHpXOb2aVFJ+7gDFdRakhCNu4GtYu1ynsP3DA5GFPWsjXX227tGch/wAq13wf4QoHU1ia0YzHtXoTwKTZLMxFLRkLgY5yayNePl6bdMxwFgfJ/wCAnNbI2iM8EHua5j4gSND4Q1iRDtZbGXaf+AmoRB8Uaix+0EevrUml4F3DIcDDjORmq9zhpiwJ6/pVm3TZIhH3sjGDitZaxBbobq+RqtwyyHPm5yOSPfNJHJHgLJEZRtcA4wcnofwp16qm/kDfeDdhjcfpTY1gFtK7SFJQRsUdDnqKmHwoJHRaN83w419eMJdWr8+vzj+Va/h0Z8Nx49BmsjQWjbwH4kgVfn220gx7SEc/mK1/Dj7fDaHJzs6+ld2UP95UR1R6Glo5H2c/eYk/lVHxJKYyN2cLFMRuHX5CKuaFKwgYGQAevWsnxjOPm8wlgIHHp1wK9PHP/ZmN7HBrGst0NmVQn5f8mpo5xvff93ORjsKrxMA3mbgTgkAjpULTBEIC9a+escMjTtHtZp1gZvLEjAF2GMCqptv9OEe7eN+BjuKqwAM+W9KsLJtcMud3b60rWJSsd7/wjMyQm9gkKHjZu5GMU3VNQurjRW0/VrEtHBnbJ5mCW/qPasrTPE9+bK5s9QkdoZoyqleqnHWuf/fCXfNM0m75ly2d1YRhJ/EU9CupbccNzn1pymZpRGsbSN2AGTiiYpGPM2AHPPvXd/DObS4rM3EkBe88372zO1MEda2k7IUVc5i3hmhtvJZXikcgSIePfn9K/Q3wlth8JaNCARssYRn/AIAK/Py9k8/VpHyQrOzDPX86/QnwrCo8NaUrgttsoeT/ALgr2cbDkpQVjWnuzyP9pTUfs9hNAG5+wlV/3pJFGPyQ1538L/itpHhbwxNY3Gmym6Vi0LocrIT/AHvTtXSftTXAa5KK2DIyIPYIGb/2cV85xfLuXluDj2r0cDho1MLyy6kTfvFrWbybUtRnvLhmaSaRpGJOSSTk1mHq4HQVM7cMc+1QI2FkyeuK7pWSSRBUmGUI4Jz61WYZk60+Z9sjL0OcimRDdMenPtXmzfNPQBLrPmKTg59KveGI1fxRpqtgg3CdfrVW9UIyjnAOBV/wrDv8QWUm7Ajnjb/x4V5+M92LbOvCU3UqKMT6i+KHwstfFdzp+tfa7hJntEiMSkbQqjrzXOw/AK0XTftJ1CfzQ3+qZVYMPrxzXtMbbrKwxnaLYY5zVXxZcTW/h6SeEjckZKKWwM9ifpXguXvHoU61VWimeZwXN14b1o7mSG0lj+ZAcru6AqemWI/AAmvFPiU32rxndTtcB2ZQXVBhVPpX0Q8Vj4m+HqLd7HuYcRFpBg+aACxH59vavlnVL2R9Snj88yRecy7j1IBxnNKZ6eDcXVvJali0njhYPJIQelWVheSVXVF8tj1Xgr71TjsRcxqQ2Pf1q7JI8MaIh2qAduBkk46GuN2ufZUlLk99e6VLpVXzWMjArwCD1qrLbTW8SSJyzDKjvT7ph5BUk7mfIx0qzcyHZbruyFwCR2pp2sc86cKjlfSxDbQTC0Yz5DEg816J8IZGj8L+KI0YL5vkKB9dwrhXkYjy8jH6mu1+EYP2PUF7TXlrCQen3iTUzfus48zoR9lGK6WPdkXyLa6yRiOEAewCnFeNeGovtDWi7ctLqij+v9a9a1K426Dqt0zYxG+PwSvOfh/b7pNDZlOJNSc/98oK+YwLvUqyOjK/cwtSR2HxsbHgxMHg3C4H51W+EK7fB8Lf9NJD+tL8b5AvhC1XB5uF/kal+FCbfBNs2MA72P8A30anC/7u35mM3bLFfuYvxMkkLHy0LfucEgdK563Bj+Gl2QDmfUo1z7Kua6Lx6yRNKrN80sJYA+4Fc/eMY/h9ptqp+a5vZHx7ABR+texPShSOfIoc9Of+JfgZPxBJt/B/hyxPWRpLg/0/nXY6xJ/xbHepwzQQqPxK1y3xgSNLjR7dOkFsV/lW34ludnwt0obTmYxLj6DP9KzS5lT9ScwvUw7n3bNP4bQ+VZzruOwKw59cH/Gu88Fsq+E9LUcD7MtcP8P2WbS5JgcDDEfka7XwgGXwtpinr9mTP5ZqqrvXkfAZi7YVLzNvcKcGxVcGnDrUXPn0z0QKwHzYUehqhf2+mMGuLwRZVcF92CBVOa01+WHJuraM+ign9a5vxtockPhm9u7rUp3ZIicA4GfT6V78eeUkkfWzcErnl3jKRZb+e5jYTWfmlXV++eR16DkDj3ryH4lEeXBIiMpwR8xzkHoSfWu2upr2QwPynl5Eb5x7859q4zx+sz6Sm7cIw+V44z7V786HLT0OWFVbHLeD702+ohG5jJ5B716RHfyaVqdhfQkyLI2T5WVWMAcr79q8ft5fKuVZTjB5HrXpmjXP2uzgAG75eT/d45rkkrxZ0QqLaR73o3iyx1PSk8h90qbcrycD3rmPEfl6lrDx3MivM+xlVSBtTnPPrkZ/rXCaVM+nFriG5ngyPvIeR6jFallqlu88ktxdSu+SJPlXc3vn8P5V1UKMFqzmqpp3Rt2SNA222/hB3scZ5POPWs2+V7h5GUZZsrkHOc96nm1NWKwadI4VvlWQMCwz6Y79efpWrHpP2a3jaQom+Pl89OuSe2TxXo8sGtCFXlscxpNrPY3T+YgD+W2Bu4GfU/0rndbSZpNzQsCG2qWYbcDORj8/8a272+j0+eZ2YMAoVAD1PNc9qFzNfeW82FDMWZuvPfj8K8upCLqsSqu9zqfgneySePyskuI1tHSPd3Pp9eD+Ve62Um68XPA24x718s6Fq66P4ts7qPcCkkZIB4OcZ478V9P6Y2+dW9fmFcdWHLPQ3i3JXOss1HHHXt61pP8AKm1c9MnmqFgNwUgVfn/1fHYd6lsHsctcW8jSswAKlzyTgnmrltFuhCRjB3Zz6VX1UI8W4s25Twue9SWrL5KysNwCgkDualPUlDguy+C7gcMAcetdTbswQYx+Nc5aTTTSBjGhiz/COldJB80eMDpWiG0xrAkYeTjPPH9aw9YPzooUAZzxW8/8QxyVzXP6nmS6wozx0qZO6JKsjHYqgYrjviu/k/D7XZGKg/YZh19Vx/WuvnBD7ehFcJ8cpRH8NdXbgFolXP1daSJZ8dyf636H6VZh+WVGIGAw6jIqA/POW7ZqUDlcHuK0ewD9dXbq07ITjhuD0GKhtmh8xRMWkiGQQowcdqueI4idTaSTKr5a9uScfr9apm2ljYL947gMKeeRUQ2RUr3Ol8IKJPDfiuFDnGnpJ/3zMpyK0fDjMvh9OmNvTPf6VneAVJOuwMB8+j3IPPoAea0vCu1tDXcSBtGR613ZU/39T5G8NkXtHlPlH7o9scVgeOJ1Mp3Yx5OOB6sK6LTQAHARQCeh71yHj9sagqrgLsGQPTNepjb+xsE3aJz9tb/ap1hRthI+ZielMltUW5+zxyea3GTjABq1o7wLLIJgW3LtB9Khuf8AXt5Zyp6EV4DfvHHJ6j4rRoJ3WfDFR/Ccg/j6Uior5SKNmP0zVfzZM7ct6ZPatPw7qd/pV752mti4kRoV2oGJDgqQAfUGkyJN9CtFavNG3lsxKHnHGKcILcSH99NsXoWXBz3GK6fV/C2veHtMjn1K0lsjcOylWQ8AAdfrn9K5y9Z5IDyqgHlh/Fj2qNWHvbEEmniaYLDeQSllyDvIA9jnvW54a1X+x9NvdMksIpmu8bJ953RFeTjHUEetY1rCw+bkk8471caRdwjMX7xf4h6HAxXRhoc9WMWNvQc5USBsklU6+/FfcnwC1y81z4VaXeXztJMitCXYYLBeB+mK+F4g00jRQrlnYIoHXJPFff8A4H0geGfh/pWksPmt7NFft823n9a9jM37qRdO9z5v/aNvvtPifySxKDe2M++3/wBlrx91WMfK3J613nxsvvtXjK5A5EYVQxOc9/6150Nxdupx616+F9yhBWE3dhIygdahXknpUkq8fKRk+9QFtrc9MUpt3JK9yqmQEKAehNRxfJLuIzg5Bp04HPXOcj2pkrZXIHO7HWuCekrobRLcHdFyCSTmpdLZo7+N0bGGUjn3qK5GF69hU1iEYsxYgj0rgzN2gejlUeauj7m0mRpPD2kTEklrRCSfpVT4iXX2bwpJIpVS+IySAfvGneD7hbnwFoVx0P2RUIPXK8VP4hjhvbBbb5PMkU+WSu75sEdPxr56z5jeOkzyr4m2V7B4ZjuNKkea3WRnCK24u7R/M2R2xt6+lfOiBnmbKkDccivZPG+l614RmQfbGgsp98LRM53KuMFsHp1/SvLtYs106+MMckciEbkMbhhg+9TKR7uEpx9pZSuhNEWVrk/MdiA5+lT2ZmEtw0vIPC5qzpiRLbkqx3txjH61FPltqgkHP4CuSUrtn2NOh7OlFt7alC/+QxrnK53EY6Gp7kI0cLKvbOAO9RXY8yRdzA854qzdR7PJVeCQKrsc0YXc30I184q7n5VOPvdq9C+EEeYbUNn59XBPuEj3f1rg1gZ1GX3jncDXpPwbi3yWEeM7ZLqf8QoUVnWdqcmcmOpyUFdHovjOUW/gbUpVb74ZV/FgK5vwPAyWvhdl4LzXUmfwAzWr8Tn8vwEqZ5ldBj6nNN8KQ+Ta+EMqf+PO6k/OvmME/wB1OXdjw75Muv3b/Ii+OJ/4pewQ9ph/6DWl8M42/wCEEsl5wY3/AFJrK+Obj+wNNT1k/wDZa2/h+rL4CsFThjb5B980YX/dfmZV7LLIepyXxIZ0u3Vl48kDPod3+fyqhLbi4i8J2fZkMhB95Dz+Qq/8SHz5oPJyoz+NNtI93iXQ4T/y7aarfQkE/wBa9ivpSgvIxyX3MNOfm/yMH4ux/wCkWch6/MvSrPiht3g3wtCMEnDbT7CpvjAubLTpQMbpHFU/EMiL4Z8JSMSF2SD16YFZYF86p+pniP8AkXQl6nXfD+Bl0UEgKW35A9Std1pSLFpVpGvRYUUfgoriPAxLWZcElGjbAPrjmuw0hmOlWjHqYEJ/75FVVf7+fqfnmZr9zA0RSqeeKg8w/WpVfioueEelEr07+lcD8bNTWx8LR24dVe6mC/MTjgE9h9K78xqw5rxn4/3Uj6ha2MUrKsNs0hVWIyzHA6den619Vho81RXPpar908uRXWXcoVXDLtL/AD7VxnOPrXN+PmNxpLyOURtwzGgwvHf9a6yzto5VW5MhP8LsVw3A65J6YB9zzWX48h83TZUdZEjVAE+X5QR3OPX+le3OalGyOJaO54nJGdxz14xmvTfhaVWzkVlWV9udp4/CvPbiBzMEVt2wZyeODzXWeAp/JvkQtjdwwPQg9QK8yrtY6JPdHdi0UuZYx5sbfwhSceprAuWjXW5N0TiPBwQeh9a6h4ZZLO4htmVCVJiZAchuMYwfzzXGapqmnWd5/Z+pi4tLsACSX7yNnv696mGJnBWaujsoUoYmnyqVpLvsdBpWpjT7tLtzHLDJxlh6nsB0/wDr16DKl9q2lyTW9xBbcgIT8y8jOPbrXktjbwX7KRcRT2cRDB0ccfUGu803WihNq08dyhbYuGG5R1AI9BW0sdTcNHZillmJSb5Dz/xwLjQ9b+y3e1nAGfcHuKj0/UYZhFaMwjR+FZjjnqOff1+tafxvBu7m0uIxucxIWbHfG0/yrlGt7hIInNu+ARwqE/lU+3S3ZlTw8pRvyvQ6rT9Lszq8dwQr8gj5erDGfwNfR+gsrFW4IZQV9uK+dfDjutq7XEbB1Pybh7dv1r3/AMIt50NsxOP3EZx+Fczac20ynKfwyO5sCRircrbUIPpzVSwwQKnuG+VqpktHPanyVbHVAx/OpV2GwU8ggdvWi9haTj8vcelNVQbULj7uMUkyVEsaY0vnJGCNpJbgdq6aFisAIwc1zelkfaAeMlOPwPSt6Fv3fTtWiGyed/Lyx6kcY+lYM7YunkZiBkDA6mtWZjjnmsS43GdjkEelTIzI32tl1UqQeQa8w/aSmMXwy1Dy+rSxKT9WFeo5Vh85wPTNeVftKLn4Z34XoJImz/wMUluJnygo+bIOKnJ4+p5NQxn5geMVOoJAYgewrZrQEXdcgM2pwKGUh4UPXAxjnr0qjatN5v8Ao6jdGWkU/wAQwM5/DFX9fZ2a3BkKRNCpJIycgHGcdazZYZkG6QvllUgg9j0rClsOT1Oi+Hbu2q6g2475NMuwc/8AXMmtXwkN2jomMjb0rL+GQH/CVi3O4LJbXMZVveFuueO3etXwpzpaqOCBXoZX/vE/RHRD4UaMLiMll2jH44rhvGcvmarktxgcD8a69jsLt5n5Vw3iRvM1CU7ielejjm/ZiqbGYGKAEA4z19KknUkCVDg9wKmt5VjiEckfmIeWU8H8D6+lT2EsGDvjZl6BOMYzzz614Um07nI1qZ8bNI+cYJ4NdT8MdSl0bx1pl1DZw3k6zbY4pThQSCAc+o7VzdzKGnby4FiTdlQOuPTNNYyR5kjfDdcg4Io16DptRmnJH0L8TPipp+reGZ9Jv9GZZblCqtG4bGfrzXhUuJIjsJZIwAM4BqrbySzkNdTO6oM/M2SBVpsQxhm3KMcH19KyjGSVpO504utRnUboxsi3ZNGYonX/AFm7DcdDVeZdt3Ju569O9Uob2W3ncqAwJ3enPrVq0kaUCSbAaR+pPAGf5V6GXw/fehxq9zpfhrpkt9450C1MbCOfUYl3EcHDAkZ+lfeOuTbdPnk6hY2P6V4LpOmaXD4m+HaQpD9okuTIvlDapAiyWA9yBzXtXihpIfD14e4hbHPtW2Lre2kjamtNT4o+JN2ZvGV/k5VZdufpXPW7KZXHOCOPetbxTBNe+JrmOBXkZ7hwAoJJO44GBWO6yITJwcHaR3r6SldRijF7kcu3zWXgAVBKMDIH51J0zn0qObOAO3eom7gVrjGM+pqBuVBxz/SrEyho+vQ1WHTPQiuCpuO5O/zKd3Ydq0/C2kXWsaitnZLumf8AJR6n2rOHzQ5HpzXqv7Ps1lF9se6FsixurPLI21gOwU+uR3rz8yV6aO3A1XTm5JH0T8KrYL4D063uoh5sKeW4PZh1qv4pa70XVbXV4IY5Ibd8ujZzg8YX3JIre8AeXNYTCNT5fnFgCeoIBqXULeDxDPLp7qoNs24jPrn9eBXjuNnobUp++5PY8D/aX1m11iGxitZvMl87DlDwQAc/rXi1tBI0yAqcZwfWvTvi1oY8P+KLe38wrDJCAFJ4QKoHB+prW8GfCqPVNCmury7le5uAslu0RGE57n6VzyjKWx9FgsRh8PBSlsectLBZYWR2Q4Jx1zmqKyxXEyqOAT371reOtOk0fXLuzMay/Zn2EsvbHBrBtNrXEbNtTnPHSuTksfXyxXtHFR+Fj9TjKXKrEmFNTajlXj7fKKr6pMzXI2yADOFNJ5jMFL4LA8kHINFnZXM3UipyiiaFlQkkMBj5snHJr1z4OQKwVs8R6e7Z92k4/QV5PdNlNo25Ay3GcivaPhLamOC8Tbt2WsEZ47nJI/X9K5ca+WhJnFmLtTaT0Rd+MTFPDlhDjgyr+OFrasrfyZfDUTYUx6TIfoTt/wAawPjUxe40qzUcZZiB9QBXY30ax6/pkTDATTJB9OUr57CaYZedyaz5MDTj3uch8dv+QRpg6HzD/wCg10fghSvgjT16H7OvP1rmPjucWGmL1PmN/IV1vhf9z4N03I4FtH1+lGG0wi9WZ4r/AJFtP1PPPiEj/aphuyDKF/HJrU0xRJ4wvGb5Ps1jFCPrtWszx+xk1JY15D3I4H+feui0qNZdd1+coAolSH8lr2MY+WEV5HJhZezy6T73/Q5/4uxMNA0xj/z0P8qyNV2t4L8L+YfmWWYj6Ct/4xoRoWn+gmx/47XHaxJN9k8M24xtS0kkHuSxH8q58ou4w9WaYjXKl8z0nwKV/slF6M6sQPbFdZYYFlAvQCNR+lcv4NTOnwtjB2NniujtrmP7PGrQtkKBlWrbllOtO3c/PcwozqUYcqLm6n7uO9Qia3I5Z1+q09WjP3ZkPseKcqc10PElRqR3iesnFeE+O2XWPG99MsrBIX8gbWByVHp9e1e3XcnkWks7NxGhb8hmvn/Rrhbn7SzSFppJWkdcfN8xJ/z9a+mpvqj3aos8MUaSK0YYjIbCnII7nHvj9a4vxTZowlhgbfhNzxr8qj3Jxz+dd/LZ7t7SkHzQMgZ+Uen51y3itFhR03xwrHlVLH7wIOB6/wD161pzakc8U+Y8QvY5Irx1Kvu3FSx9eOKuaTCRdLtz8/XA6+oq5q8Mjst3KAF3llCjqfT69fpVjTUPDFgOMeuKVS51SjrY9A8MKZgu/cFGAdwGeB+tYnjrwct/qU2pRX9uY3IxGyHcDwCvvit3wmsf2FyGHmdXY8lfpTvFMhg0+KRzskLrx33Yzkev0qaM3zGLhZnDaT4ejEv2eK1j89fm3A8SAHtnrXV2VnZRRS745BdTMEMigErgH7p6g+vWsaTVLe3hZIWH2hQQHaMYx6AevvTfD8lxqmr2en8gM26Zz2UcnHpx3rtlOmotWOqPtIvmT2M74ntNY2+nRM+7z03ljjI9Pp/jW54dtReaPHLhlkUDLDjjjPtjH5Vg/HG6WfxXBaxrxbwImAMBc89KueC9W8uyS1KO5KnAyMjt361wyox5dEJ1609eY1PF80NrPbSDECtESy9CSD/9evafh1L52jadMpJD2kZyTXzz8UL+G6s9LktkZcK6HcpBxwa99+ET+Z4U0lsc/Y4/5UKNkTFyleUnqen2J4p9z/q2+hqKxHHrnpT73Ijce1UK+pk3bbohjIIOePTtRb4VVYruFRzkqootSuwKX2p3A5OalblLU0LQKZRIOpH5Vrxf6sVjWr5nGMAYwB7VsR/dA6cVohSGXLfJWJndMxPrWtdn5cVmxKrISx+bJxUyZBAy7mHpXm37Q6eZ8MtXVeSkat/4+tekTcHO7G0dPevNfjtKF+G+uM5624UfUutC7knyTD8zDvirX8Hy5NVoDh84qyx249PStXcS3J9Vty1tYurKu6LGM4B55+lQQtvlEQiaaQNlXJyTgcD0I4q3qv7zSbGRmYYDKSfTPGPas97eeE79xHyDkNjhqxg/dLe50Xwzk8zxzZOXPmOZASBzkxt/n+Vanhcj+zxGetZfwzjdPG+nYUqRKw2t1zsbg1e8NsfIwffP5125c7YmVuyN6fwosagyru+Un1ridTXzLm4ZeNgB/Wut1eUoGbp9a5N3zHfHudgH/fWa7cfJcpNRGcGkZsDoBj6VIjjaORnngClUq0eVz15z61GYwK8mWpybsmuFEjmSPhW6D0p+lWrXd6tvuCZyWJOOB160kMW1gpbGe9WJdN1J1FxFbySRYOHjUngdelLpYmq97ux3uv8AhPTIfCG3SRNLeKwcuccr3H+fQ1gPpNvLoltJJG8cmPmBPJ+h96j8PeLPscCW15FNKBgbjMwAHfj8a6C+uNO1HTpmiurW33qRFvuGY8DoFA4/Gub347nlpVKGk3e7POrhYxdYjztU4APetCbaU9MdhWeiD7QF3Z5ycVfOCi+rHn1r6HK6e8j1ex6P8FvEF1N8YvCz6jOzrAfs0K9FjBjKgAdq+uvEU2dCvWkAZRAxJPsK+Lfg1bm8+L/h6PGQLxHP0H/6q+zfGTrD4U1V25xA4+nympxkEq0UjWGzPKvg54a02TQJNVuUtprm5uXkjbaGaIeh/TivA/iNbW2n+LtUtLRVWBLp1jA7AH/Gr2ieNPEGgadcafptx5EE8292HXI9PauY1O4kurl7iWQu8hJLMc5Oa9ajQqQqSnJ6GWhTbPPAH0qOYZxUmRj2ppI9O1bvUCrt6jGD6GoY1DDHcZq83l+xNU3++6j8K5asbDuPh/1Yyepqa1laB3VZWRMg4B6HtUEAP2cHrSMNxO4YxyfevNzGKdA7suly1tj7d+B8kkngGyu2dpHlhR2dv4jtAJ/SsTxL4gvdF8T319C0Rt3XbKMYBxgADuGJP6Vb+CkjJ8LbGJGYMbVACOcfL2qWGTStY8OXjXscEk0Eku5jgb2UHB9zXiTVkdVJ2nJtaM+e/jBrU3iHULXUftLPGP3eD/EwH3sdutdl8MviPZ2FjDZXXl2sVtbMHJGWnYdBjsK5Dxd4cuLfw7JqfkPGiXYARhgxg8AfyrjY2Vrra3Tpxwa5HJxPpcFhaOKpcr7nZeL9Zi8Sa/dar9jitlkAXaGzuA6Z965AhI3lHy9DxirdtHIEeMINhGQpPU1BDbySrNtwMAjpmudPXU+o9kqdGFOEdilb2/8AaBPzKgXp9KmuLVbVxEpOccn1NLosboWPZBk1JfybpS46fzqnLWxhSpQ9j7SS94ZEG2kMBtJ4Oea9m+GHibT9Lgt9N1WFwJpVke5X5ieBww+orxiG3DPGxJIB9a7W3O25ttpwAV61wY+CqQ5H1OrDYOOJpTjUR6B4xvLXxB8TtPstOkFxHGY03qcg87m/IV3WrsreMrZf4VsZV/8AHlrxnwpeXGm6/JqdmVE8crYLDIIPUYr0XSde/tnxD9oeHyplsn3gcjIYdK8t4f2VLljskeTm0HFRhFaRRhfHpsvpsXpvJ/Su+0VFt/DFgjLwsEfHr8org/jhH5k2kPkjcWH8q76ZWGjQQxfeEQUZ9dormwzTwsLGGPf+wUkvM8v8RbZ/ENhF/wAtHvQTz7iuj8Otvl1WTp5l/IfyOKwbxY5PiDpEXAAkVmPuDk/yre8Lt52mXN0uNr38rDH+9Xp5i9Pkcajy5bHz1+9mb8aB/wASGyPTFxjn/drita3eboVtwHj01TuPbcSa7X46so0fT4e7TM36f/XrjvEcip4mtIWA2xWESfjjn9TWeR/BD1ZWMqcmWxj6no3gneulIp+6FY9K1YFb7NGSCPkH8qo+FoJRbR4JEZiKke9dtHajyEj3Fgqgc89q7cH79WbPkqrtTijm1ZtpyM06NuO/JrfbT4mPzRRkY7DFQtpUBPCEc9mr0XBnLdHT/FfVBpfgi9cLIXuF8hNi5PzdT+Wa8R8NXCJaCRh5TzfdJbggevpXqfxF1WOa6exBeURKP3C8ByepOegHFeL6hI2i6g8Kri2IOCcNHg84APVgOMH869GMfdMaslJ2OkvtftreN5M+bHGu4qjYyAD0/HH51wc+oy3TS3kg/dOcokpLAJ3PXPWs28vY2lZYiHgly0qEYIPQdPbsOKgCu6S5kzmLg7SQCvQD8qcfdZnC7aEPktbyW9y26PcWjGRjPOcH0zWNvijkaJGyM5Bz+VPkG+zw7HqcEjIH09Kxri6jtHaK4hZDkEEDJII4rV029TeTsz0zwdPDHE2SSV64P3jUWp6kzBJxEWmLlYyecZPr+AxXJ6FeywhfJkJjOA+Tjr6DvitoTtczbkklJIyrEAA7eR7cHNTClymkFd3Mq4ZpZpWeNY13ZKr2PtXQfDwSR6zJdFfljTDse2f/ANVYF7cec0aiIII8gdzgnP8AWmafdyRySGJnVn4BBxVOLe5rUaUXYyPGN4dQ8SXd7uDb5DgnuBwP5Va0a5lhtl2gKWyu4+44OO3WsnUVInDNjDHOPSrlhJtUNjJAIH5cUn2IoJRH+LLvzdLtI5APNjcneHzuBA6+9fS3wZ2/8IjpWOR9kj/lXy14lcvbxtsCndjAHtX1F8GMnwXo7dzaJ/Wpl0Jl8TPV9P3KBx8tGosBbuzZ6Yosf9SM1FquWtmGDUMz6mTPhoNyZwOoNQWe4PIG6Z4q1ct5lvleAKbbhW2Z5FTEtF2w+a4VfbrXQQr5YDde1c1p7z/2kI5NoQqSFWuk3FYV6E/0q0KRQ1FhlgowAaz4vljJ7kHAq3qDfKc/oKz0YiM/5zUyZBFcMoznoR0ryD9oy4KfD2/UE4eWJP8Ax8H+letXLcdiP5V4v+0ZJnwKV/v3sf8A7Mf6VXYTPnCEdB3qVmpiDBHHPSiQElU7k81o3qJGnfR+fommRovO5xx3Oe/vVK3SRrhYAgkcNgZPOcdPpWhqDSf2LaRopUKzZfHIGeOnbNZvl3CokhBAK5BHGFzisad7FSNrwXeeV4zsL2clyJyz9y2Qa1dA2iEdskkj6msLwOqyeMNLjfd5ZuowRjkkn/69b2mK0UkiY+7I64+jGu7L2liH6G9LReRV8SEbSePY1yUhbyp9vI3Lmuq8S8Rtxn2rmtIgN5qS23zYduQvsDXTjXYzrStqVrVnnKqx4UAADitzT/Deoag0BjiaKFwWaZhhcDsPU1l2LR2+rYCsybypHqK+jPDSWdvoOnw3f72NbYFAjKrIhYZAz0OcZyefSvDxeIdNXOeGsrHg+paLdaTdPHPGTEpKiULlSevWuk8Cahp9r8l3PdSsNzm3TPlMmM/Nj8c13PxjuEPgi8NmsKxM8Sy+Yw8zPVcY746npivDdOnkhuGZZHQsjIdp5IIxj6VOHm69PmZjjMN7SPI2dH46n8O6pdtdWJWGUkDZDHhQOnSuXW2I2sZRyegpUVhH5jxlVJxxT12KoZWDn+539q6oqysKjSVKCiugqQGOZyxyNnyn3q5CpMijAwoyaroxkRVf5SD0Pap0GLaSQnkkAe9fTYCnyUVc2PR/2YbU3nxg01gu7yxLIcjoAh5/M171r+pahH8MvE9zqMjB3vrtIQ3ZF4UD2rgv2KtKSTWdc1ZoRm3to4Uf0LsWI/JRXoX7Ss4h8ITwrwGjPyjplmUc1x4iXPiFE1jornyVfMMK2cjP61SmY+owR2q9cRL3JO0dPQ1Qm+76/hXv1NjFCfwikONw3DtQM49OePWnYwfXjpWQEEnAZunqKrj5ycYBI4qa8+U4x19aptuU9SMe9cdaS5hk0DN5A496bI7cDA6c+4p0JJj/AA7U1UYzxqO5I/CuLGa0HY6cJ/FSPrn4CTrJ8JrNZJHRlj2g568npWd8SrO58M2X9paeHEcsm6VVO0ncABz6DaSfWsz4RTXFv8MLOOz8wzeeAMEcKWOcD6Cu18Xa5Z6/4ZNmoiluE+UKw6ADqR1znjHua8CpZo9OEZ0pv8Tjp4TrHwU1O4lZ3lkiMrZ67g2f6V4PAGiu1zwenrX1jp+gxR+BL3TVBCzW7KQegJWvldrYQ6g0cnJVyDn2OK46uh9Lw/L2vMl3LcbCMfMud/TB6VFDJHBE+4N82cYqxcQiM4Xjnr7VDcRKkIUykMc4B6VzKx9nUUo/IjiCxwB1ba3LED0NVb75pM7Rx6DFW9PhkkiMibXwCAp71BertxldpPWqVrnNNN0720K5dfOjVi3UBcV2eds8PsVrkdPSO4u41I5DgiuquSQw6iubFNXR1ZXF8s5PqamisfLmcckyk9KvNqN5YyfabWUxSgdR6dxWdpUixRFeTlzzVjUXje2IXO7txXNKz0ZhOlz1eWSuiXxb4wvvED6edQt4R9j6+UMbxx+XSu1X4o6Hcxxo9hc2pTI4IYYxj/GvI5mNNQDaSB9c0lhKSirIzxOX068VSa0R2nh+eHU/HVq8M4ZY1aQs55HBYj+lVvD3xI03SrJdOm0ydxHcMzurDkb81x9yMYkQsr9QwODWVLAwYkgnPOfeuqphoVm+fqeVWwVoKivhR6P8R/HGg+JptKazjuY4oZC06OuDgkdPyNcrLrra54mkuvIEMTDEaDnaByM1gxQ/vVznrT9JYw6uFXnnaTSw+Gp4aPLT6EVMLCcIxmtEepaP441ayvYrHyreaOcrHkggjJxkYr3JF2KFOTtGM4618z6QPM8R6amM/wClRDA9Nwr6V3SuT/AM9e5rXCU4xu0fNcS0KdGVONNW0HuygE7sUBmbG1SB6mhVUHOMn1NOwOua62z5e5zXiL/kYNb/AOA/zavMvEX/ACBrf8KKK9KJyy+M4g/65/wqxb/8e/8AwFqKKmRvT3RnT/8AIJT/AK6yf0rn/E33l/4D/I0UV1x+EupuSaD/AMf1j/nvXVWf/IJf/f8A/ZTRRQ9jWGxmTf6pvoaNJ/1y/wC438qKKgctmUPEX3rf6D+VVoPuj6miis3uaUtirrn/AB7p/vf0r6i+CH/InaT/ANey/wBaKKmRm/iZ63F0H0qDU/8Aj0P1FFFRLYy6mUf+PP8A4Cf51Ha/6iH60UVMTRGjb/8AIUj/AOubfzFbQ+4aKKvoJmbqP3TWf/APrRRUS3IZWuej14h+0n/yJFv/ANfy/wDoL0UVoieh8+R/eFCf8fQoopsSNS4/5Ao/66n+RqhqH+ri/wCuNFFZQKkafhH/AJH3S/8Ar7i/mK6S3/4/Z/8ArvJ/6GaKK7MB/vT9Dpp/B8zN8Ufcb61g+Cf+RkT6v/6CaKK6sw2ObFfCxNL/AOQ7bf74/nXrGjf8hG1/3Jv6UUV8/jvgXoc9H416HE/ET/jyi/6+H/kK4i2/13+feiitMF/CR0z3LTdPx/rWjof+tP0oorqRgVpf+PuX/eb+dSy/8g1f980UV9XQ/hr0A+nP2MP+RV8Q/wDX3D/6LrX/AGn/APkXpf8Armn/AKMFFFeXL/e/mbL4D5Zvv9c/1qhL91aKK+iqmQL3+tOP3loorARWv+lUz95vpRRXFW3GiW16CpIP+PsUUVy4n+AzqwX8ePqfSnwh/wCRE0r/AK7D/wBGmq+k/wDI2z/9fU//AKGaKK+el8KPcfxz9T1zRf8AkXZf+uJ/lXyFff8AIYuf+u7/APoRoormrdD1+GPjn8hb3/XLTNU/goorlifbYjaQ7QP9VJ9Kg1L/AFlFFNfEZv8A3RDdF/5Ckf1rqLz74+ooorlxX8RHTlP8Flq26H/fP86s3H+qH40UVzyGv4phSfeNIOh+goorp+yil8TI2/1VVm+6PpRRWy3PNq/Gxsf/AB8fnVHTf+Quf+un9aKKfVnNX2j6nbeFv+Ry0r/r9j/9Cr6S7/nRRTw3U+Q4q/i0/QO1KOgoorZnyPU/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 descr="F:\Личное\фото\с телефона\IMG_25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82" y="3364989"/>
            <a:ext cx="2765061" cy="18459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084">
            <a:off x="114849" y="947150"/>
            <a:ext cx="2293249" cy="15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Алексей\Desktop\SO4Vv37NfS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74" y="4960696"/>
            <a:ext cx="3035335" cy="1776782"/>
          </a:xfrm>
          <a:prstGeom prst="rect">
            <a:avLst/>
          </a:prstGeom>
          <a:noFill/>
        </p:spPr>
      </p:pic>
      <p:pic>
        <p:nvPicPr>
          <p:cNvPr id="13" name="Picture 5" descr="C:\Users\Алексей\Desktop\bXIVovlKNs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478">
            <a:off x="486901" y="4435974"/>
            <a:ext cx="2507589" cy="211125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60" y="165776"/>
            <a:ext cx="1885207" cy="2846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" y="2636844"/>
            <a:ext cx="2428318" cy="18054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53">
            <a:off x="10018144" y="3985626"/>
            <a:ext cx="1975964" cy="2594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1" y="3677925"/>
            <a:ext cx="1644784" cy="265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02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руки мастер!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624" y="1569971"/>
            <a:ext cx="1086060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списке увлечений: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-флористика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Сочинительство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Фотопроекты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Рукоделие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девичников «Завтрак в платьях»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г. Рязань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5" y="3428999"/>
            <a:ext cx="4724132" cy="314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03">
            <a:off x="9026495" y="186932"/>
            <a:ext cx="2306332" cy="3338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888" y="190235"/>
            <a:ext cx="2284075" cy="278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153" y="2979793"/>
            <a:ext cx="1760592" cy="1967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926">
            <a:off x="6915850" y="1055682"/>
            <a:ext cx="1731720" cy="230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624" y="5921309"/>
            <a:ext cx="6830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 по ссылке: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cloud.mail.ru/public/64ak/AwCZ67z3R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478" y="0"/>
            <a:ext cx="5422005" cy="113519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Звездам я загадаю…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097222"/>
            <a:ext cx="7598535" cy="25088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Путешествовать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дом своей мечты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свои личные и профессиональные навыки в любимой компании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свои мечты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счастливой!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2439845"/>
            <a:ext cx="6080608" cy="40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18968"/>
            <a:ext cx="10515600" cy="1515228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благодарю коллег за поддержку!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Счастлива быть частью такого коллектива!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" b="-1"/>
          <a:stretch/>
        </p:blipFill>
        <p:spPr>
          <a:xfrm>
            <a:off x="3357062" y="1367065"/>
            <a:ext cx="5706821" cy="396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538" y="360367"/>
            <a:ext cx="58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просмотр!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249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- жизнь.</vt:lpstr>
      <vt:lpstr>За неполные 3 года в Комусе                             успела засветиться в:</vt:lpstr>
      <vt:lpstr>На все руки мастер!</vt:lpstr>
      <vt:lpstr>Звездам я загадаю…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Кретова Дарья Сергеевна</dc:creator>
  <cp:lastModifiedBy>Погуляева Валерия Геннадьевна</cp:lastModifiedBy>
  <cp:revision>60</cp:revision>
  <dcterms:created xsi:type="dcterms:W3CDTF">2022-01-20T09:45:23Z</dcterms:created>
  <dcterms:modified xsi:type="dcterms:W3CDTF">2022-01-31T15:34:50Z</dcterms:modified>
</cp:coreProperties>
</file>