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dp" ContentType="image/vnd.ms-photo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3" r:id="rId6"/>
    <p:sldId id="264" r:id="rId7"/>
    <p:sldId id="267" r:id="rId8"/>
    <p:sldId id="262" r:id="rId9"/>
    <p:sldId id="260" r:id="rId10"/>
    <p:sldId id="261" r:id="rId11"/>
    <p:sldId id="265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F167A-C2E9-445E-BC8D-689B7B5BD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AA6351-E401-4D74-B2E3-B04C2462A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C2DA23-19AE-4E9C-8202-F93DA3D68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16FC-1671-4EC3-AC0F-DCAC333907B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9B92F4-1CB5-41B3-8BE7-7E7C1610A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080DB7-6254-4885-A09D-35EEE827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8674-0614-4410-B1BC-DE0B9E8F6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5767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42395-0B25-49AB-82F7-54A212905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79CA5-19ED-40B1-8CD0-275548284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05565-11B5-4266-845A-F1EE2484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16FC-1671-4EC3-AC0F-DCAC333907B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D8B49-8022-45CC-A183-DECBD8459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904E5-A322-484E-8521-B1FA19F4E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8674-0614-4410-B1BC-DE0B9E8F6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80959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3B42EB-9187-47C7-8F88-2F13E3518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17E8BB-594D-422E-A4ED-0E0FA39D9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B84834-794C-427A-A3BA-14114FDCF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16FC-1671-4EC3-AC0F-DCAC333907B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DFD43-5F74-48A2-A967-B4A0D42F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A61E4A-C14A-419B-AB5A-632155B0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8674-0614-4410-B1BC-DE0B9E8F6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8533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D1055-8754-4011-9FB4-A4881C1B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F42D83-F6B8-4622-9AF0-9506215D3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8FF443-0FE2-4434-925B-BC08E775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16FC-1671-4EC3-AC0F-DCAC333907B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7AB6F1-9F00-4F89-B00E-222DAF93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DC898B-B390-4CA9-BE65-215E2470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8674-0614-4410-B1BC-DE0B9E8F6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18767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13B4D-1AB8-4904-839D-D75F562B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EFEEBC-17F4-458E-BB06-607549F00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E81CD5-F7CE-4ED7-89AE-35F8A3770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16FC-1671-4EC3-AC0F-DCAC333907B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2DB499-C207-43BB-B567-0EAE8F5B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B685CF-204A-44BE-BE4B-9B20819D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8674-0614-4410-B1BC-DE0B9E8F6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2929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EF2A8-A219-4186-95FC-6BAAB4BEC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C1CB8F-E6D5-4F1B-B19F-E665B0B0F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C806FB-0518-4147-839B-9274FFF2D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0B57FF-4FDE-4B66-B0B1-740F587B2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16FC-1671-4EC3-AC0F-DCAC333907B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EA95BA-85C3-4561-A5CD-ACEC21FC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2642E6-8276-4FF0-B5AA-F56B3A1E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8674-0614-4410-B1BC-DE0B9E8F6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83393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64F1B-2C6F-43F1-93A6-FDE8D3D9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EC0AED-C61A-43A7-A91B-5F52178D1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93E405-DBE5-4E3B-8D43-31638B331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7BCEC8-FE31-47B2-BC4E-685DFF44E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DF80BF-6974-49FD-87D2-1402126BA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797C96-7EB8-4A62-B50A-F16A7EA35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16FC-1671-4EC3-AC0F-DCAC333907B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8995EB-013E-410C-9EE5-0CE98C7B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957786-BDBD-495D-AF8F-0984B91A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8674-0614-4410-B1BC-DE0B9E8F6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27533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2B365-4BA6-4E56-B87B-7CFC6F912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B06352-AAEA-4C7A-BB22-FDCE03E9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16FC-1671-4EC3-AC0F-DCAC333907B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4C7C7F-26A7-460D-AC5D-86A4B0A7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21CA16-C75B-4C39-B261-24E2C77E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8674-0614-4410-B1BC-DE0B9E8F6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1834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271253-4F7C-4419-A60F-FE2B54A2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16FC-1671-4EC3-AC0F-DCAC333907B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7D56E50-F11C-42C0-A1B0-56EE0100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DBA4D4-45E3-458B-A1C3-9F4CC21D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8674-0614-4410-B1BC-DE0B9E8F6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54678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B0E62-0642-4789-8607-402EED925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6B536-14F2-4E67-BAAC-FD1B4E711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9B41F3-59C3-41B2-83E6-7FA9C6818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D88FF0-8EB3-4044-92C4-C1A399CE9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16FC-1671-4EC3-AC0F-DCAC333907B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061367-B0E4-4D0D-80B2-123D5966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04F762-74F3-4B5F-B62C-448BA8CC9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8674-0614-4410-B1BC-DE0B9E8F6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18180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14EB8-D89F-4AC5-A6AA-DC74FCBDB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B1BAC7-7BBD-4C2B-A102-2ED326316F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CFAE8E-3A82-44A0-8629-31B10E1CB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E54B57-F134-41BE-AFA9-70BFEE575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16FC-1671-4EC3-AC0F-DCAC333907B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7FCA2F-67BF-4E08-8D3D-9CAE1D39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55A091-7E90-47B6-AF77-2D296A26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8674-0614-4410-B1BC-DE0B9E8F6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41024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alphaModFix amt="67000"/>
            <a:lum/>
          </a:blip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9D01D-CDE4-402F-8297-8B3F9DE91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3EDDE2-5291-48A1-9E75-5118B6577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9A12F-AB9E-4786-9009-1FE7C1FB7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616FC-1671-4EC3-AC0F-DCAC333907B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4EA341-596D-4101-8E96-A40D19A9A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7D866B-0447-44DB-8983-913727352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E8674-0614-4410-B1BC-DE0B9E8F6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7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Relationship Id="rId3" Type="http://schemas.microsoft.com/office/2007/relationships/hdphoto" Target="../media/image22.wdp" /><Relationship Id="rId4" Type="http://schemas.openxmlformats.org/officeDocument/2006/relationships/image" Target="../media/image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://lic17.su/" TargetMode="External" /><Relationship Id="rId3" Type="http://schemas.openxmlformats.org/officeDocument/2006/relationships/image" Target="../media/image3.png" /><Relationship Id="rId4" Type="http://schemas.microsoft.com/office/2007/relationships/hdphoto" Target="../media/image4.wdp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Relationship Id="rId3" Type="http://schemas.microsoft.com/office/2007/relationships/hdphoto" Target="../media/image10.wdp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8110D-7CA9-4520-AAE1-E22E3880B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26" y="29609"/>
            <a:ext cx="5721626" cy="1044367"/>
          </a:xfrm>
        </p:spPr>
        <p:txBody>
          <a:bodyPr>
            <a:normAutofit fontScale="90000"/>
          </a:bodyPr>
          <a:lstStyle/>
          <a:p>
            <a:br>
              <a:rPr lang="en-US"/>
            </a:br>
            <a:r>
              <a:rPr lang="ru-RU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Добрый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ru-RU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день!</a:t>
            </a:r>
            <a:endParaRPr lang="ru-RU" b="1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9CCD0-96D1-418F-AC31-BAE3227E8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310" y="1261241"/>
            <a:ext cx="7838117" cy="5596759"/>
          </a:xfrm>
        </p:spPr>
        <p:txBody>
          <a:bodyPr>
            <a:normAutofit fontScale="55000" lnSpcReduction="20000"/>
          </a:bodyPr>
          <a:lstStyle/>
          <a:p>
            <a:pPr algn="l">
              <a:spcAft>
                <a:spcPts val="1200"/>
              </a:spcAft>
            </a:pPr>
            <a:r>
              <a:rPr lang="ru-RU" sz="58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Закиева Мария Марсельевна</a:t>
            </a:r>
            <a:endParaRPr lang="ru-RU" sz="5800" b="1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Aft>
                <a:spcPts val="1200"/>
              </a:spcAft>
            </a:pPr>
            <a:r>
              <a:rPr lang="ru-RU" sz="44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Родной город – Ставрополь, </a:t>
            </a:r>
            <a:br>
              <a:rPr lang="ru-RU" sz="44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жизни- Краснодар</a:t>
            </a:r>
            <a:br>
              <a:rPr lang="ru-RU" sz="44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b="1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3800" b="1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44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группы </a:t>
            </a:r>
            <a:br>
              <a:rPr lang="ru-RU" sz="44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конкурсных продаж РП Краснодар</a:t>
            </a:r>
          </a:p>
          <a:p>
            <a:pPr algn="l"/>
            <a:endParaRPr lang="ru-RU" sz="3800" b="1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4400" b="1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44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 работы в КОМУС –  с 20.01.22 </a:t>
            </a:r>
            <a:br>
              <a:rPr lang="ru-RU" sz="44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или «без года неделя»)</a:t>
            </a:r>
            <a:br>
              <a:rPr lang="ru-RU" sz="38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800" b="1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44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год</a:t>
            </a:r>
          </a:p>
          <a:p>
            <a:pPr algn="l"/>
            <a:r>
              <a:rPr lang="ru-RU" sz="44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44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44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</a:t>
            </a:r>
            <a:br>
              <a:rPr lang="ru-RU" sz="38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кг</a:t>
            </a:r>
            <a:br>
              <a:rPr lang="ru-RU" sz="2900">
                <a:solidFill>
                  <a:schemeClr val="bg2">
                    <a:lumMod val="50000"/>
                  </a:schemeClr>
                </a:solidFill>
              </a:rPr>
            </a:br>
            <a:br>
              <a:rPr lang="ru-RU" sz="2900"/>
            </a:br>
            <a:endParaRPr lang="ru-RU" sz="2900"/>
          </a:p>
          <a:p>
            <a:pPr algn="l"/>
            <a:endParaRPr lang="ru-RU"/>
          </a:p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B684B3-9303-47BC-8936-FBBB0D42496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27" y="1460230"/>
            <a:ext cx="3821204" cy="5113953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284998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alphaModFix amt="65000"/>
            <a:lum/>
          </a:blip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6F92AD-4083-4363-8DF2-816182650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248" y="357352"/>
            <a:ext cx="4698124" cy="6201103"/>
          </a:xfrm>
        </p:spPr>
        <p:txBody>
          <a:bodyPr>
            <a:normAutofit/>
          </a:bodyPr>
          <a:lstStyle/>
          <a:p>
            <a:pPr algn="l"/>
            <a:r>
              <a:rPr lang="ru-RU" sz="40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верю в гороскопы, экстрасенсов и марафоны желаний. Но верю в силу воли и людей, что добро сильнее зла. И что большая сила – это большая ответственность.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0A7B66-A547-44EF-9EB9-8ABBE02B1939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564">
            <a:off x="6375837" y="294289"/>
            <a:ext cx="4922783" cy="656371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01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6F92AD-4083-4363-8DF2-816182650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3929" y="4433210"/>
            <a:ext cx="9144000" cy="632776"/>
          </a:xfrm>
        </p:spPr>
        <p:txBody>
          <a:bodyPr>
            <a:normAutofit/>
          </a:bodyPr>
          <a:lstStyle/>
          <a:p>
            <a:r>
              <a:rPr lang="ru-RU" sz="32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endParaRPr lang="ru-RU" sz="3200" b="1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557D7-6E4C-441C-88CF-D59CA7678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4112">
            <a:off x="623394" y="777764"/>
            <a:ext cx="4227484" cy="5636645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132947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F6BA9-64B0-48CC-9CDE-8FF376DF6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163107"/>
            <a:ext cx="10515600" cy="919460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E31E01-FAD0-449E-AE3D-5E5F34EAD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83" y="1216025"/>
            <a:ext cx="6947338" cy="547886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Серебряный медалист МАОУ лицей № 17 г. Ставрополь</a:t>
            </a:r>
          </a:p>
          <a:p>
            <a:pPr marL="0" indent="0" algn="ctr">
              <a:buNone/>
            </a:pPr>
            <a:endParaRPr lang="ru-RU" sz="320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Лучшая студентка школы </a:t>
            </a:r>
            <a:r>
              <a:rPr lang="en-US" sz="3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Princess College London</a:t>
            </a:r>
            <a:endParaRPr lang="ru-RU" sz="320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ru-RU" sz="320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320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320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5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Крутой специалист с красным диплом в области «Гостиничный бизнес»  СКФУ, Гуманитарный институт, Социально – Культурный сервис и Туризм</a:t>
            </a:r>
            <a:br>
              <a:rPr lang="ru-RU" sz="3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FDC3F3-B74B-453B-85EB-E647B0E90B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456392"/>
            <a:ext cx="5715000" cy="3238500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3303671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E4B6C-63D4-43C7-A8A7-223BC06B0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20" y="150448"/>
            <a:ext cx="2842498" cy="5903511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играю на фортепьяно и имею отличный слух (спасибо музыкальной школе), но слабый голос (спасибо маме с папой)))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3DD91E-9C13-4F72-9868-B890FCE0B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030">
            <a:off x="3375896" y="582035"/>
            <a:ext cx="3070653" cy="4640353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A69FB680-37D1-42A0-9528-89CBBD1A6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868">
            <a:off x="6654052" y="392066"/>
            <a:ext cx="4558784" cy="6078379"/>
          </a:xfr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380634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513C5D-0BAB-4064-BB2A-4EEC06495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835" y="104556"/>
            <a:ext cx="6172200" cy="1944961"/>
          </a:xfrm>
        </p:spPr>
        <p:txBody>
          <a:bodyPr/>
          <a:lstStyle/>
          <a:p>
            <a:pPr marL="0" indent="0">
              <a:buNone/>
            </a:pPr>
            <a:r>
              <a:rPr lang="ru-RU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Люблю рисовать, занимаюсь фотографией и ретушью. Обожаю снимать и монтировать видео.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3B866E-4581-479F-A764-7643EEBD0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080">
            <a:off x="7299549" y="1516838"/>
            <a:ext cx="3780440" cy="5040587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225FBF-F823-4140-90C5-ACA05CCD3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4708">
            <a:off x="627668" y="2312276"/>
            <a:ext cx="4435365" cy="3326524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27983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22EA0B-218F-47AA-B3D8-502B6ED6A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044">
            <a:off x="236629" y="2540255"/>
            <a:ext cx="5103462" cy="3895396"/>
          </a:xfrm>
          <a:prstGeom prst="rect">
            <a:avLst/>
          </a:prstGeom>
          <a:effectLst>
            <a:reflection endPos="0" dist="50800" dir="5400000" sy="-100000" algn="bl" rotWithShape="0"/>
            <a:softEdge rad="2159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B3C75A-07F1-4A6D-9616-DB11E5261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233">
            <a:off x="3819558" y="413006"/>
            <a:ext cx="4178992" cy="5320863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B22E315-4902-4CFB-A345-3AAAB708E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07" y="2280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Обожаю сноуборд и коньки зимой, бег и плаванье – летом. </a:t>
            </a:r>
          </a:p>
          <a:p>
            <a:pPr marL="0" indent="0">
              <a:buNone/>
            </a:pPr>
            <a:endParaRPr lang="ru-RU" b="1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96DB9D-E47D-4FC8-BA71-09981BD04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81" y="1274926"/>
            <a:ext cx="5355021" cy="5355021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183612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2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62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62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2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E6CE5132-3523-498C-BAC8-3273873E2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4787" y="4572287"/>
            <a:ext cx="5192438" cy="2363240"/>
          </a:xfrm>
        </p:spPr>
        <p:txBody>
          <a:bodyPr>
            <a:normAutofit/>
          </a:bodyPr>
          <a:lstStyle/>
          <a:p>
            <a:r>
              <a:rPr lang="ru-RU" sz="18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  - фанат путешествий, люблю все виды отдыха: и ленивый пляжный, и активный горный. Люблю и Азию, и Европу. Но мое сердце отдано на веки Лондону. Разговариваю на английском с 4х лет . Учу французский, хочу свободно говорить на языке Золя.</a:t>
            </a:r>
            <a:br>
              <a:rPr lang="ru-RU" sz="18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2F185A-B664-456D-8E72-54FDF0DE7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0498">
            <a:off x="903889" y="3297622"/>
            <a:ext cx="2743200" cy="3429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5A6F72C9-6215-464A-B7C7-92120C544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812">
            <a:off x="1999166" y="437410"/>
            <a:ext cx="5311938" cy="3983954"/>
          </a:xfr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6902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5903E75-CFAB-4EA0-AE35-E41D2CB36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0027">
            <a:off x="4243028" y="334233"/>
            <a:ext cx="3159407" cy="4212542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6CE5132-3523-498C-BAC8-3273873E2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4747" y="4402210"/>
            <a:ext cx="6527253" cy="2806814"/>
          </a:xfrm>
        </p:spPr>
        <p:txBody>
          <a:bodyPr>
            <a:normAutofit/>
          </a:bodyPr>
          <a:lstStyle/>
          <a:p>
            <a:br>
              <a:rPr lang="ru-RU" sz="20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могу жить без музыки, постоянно в поисках новых треков на всех площадках </a:t>
            </a:r>
            <a:r>
              <a:rPr lang="en-US" sz="20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shazam</a:t>
            </a:r>
            <a:r>
              <a:rPr lang="ru-RU" sz="20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000" b="1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spotify</a:t>
            </a:r>
            <a:r>
              <a:rPr lang="ru-RU" sz="20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0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SoundCloud</a:t>
            </a:r>
            <a:r>
              <a:rPr lang="ru-RU" sz="20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Слушаю все направления: меланхоличный трип хоп, </a:t>
            </a:r>
            <a:r>
              <a:rPr lang="en-US" sz="20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shoegaze</a:t>
            </a:r>
            <a:r>
              <a:rPr lang="ru-RU" sz="20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классика, бодрый фанк… Перечислять можно бесконечно.  Но своими самыми любимыми находками не делюсь – это мои сокровища)</a:t>
            </a:r>
          </a:p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608E9FF-6FF8-45C0-8A29-6C86DE741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4342">
            <a:off x="287996" y="541087"/>
            <a:ext cx="4535181" cy="6046909"/>
          </a:xfr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71369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0D30436-1543-4FB1-AB95-EFB1BD033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03" y="207031"/>
            <a:ext cx="11753193" cy="1603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очень люблю животных, и считаю, что в наших силах сделать так, чтобы само определение «бездомное животное» исчезло из жизни нашего общества, поддерживаю Краснодарский приют </a:t>
            </a:r>
            <a:br>
              <a:rPr lang="ru-RU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пострадавших животных</a:t>
            </a:r>
            <a:br>
              <a:rPr lang="ru-RU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«Краснодог».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48AB2-3E91-495E-B357-A93BD8DD4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32" y="822434"/>
            <a:ext cx="5424968" cy="5280826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34B39C-A48B-4A97-AF1E-914D18E0F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6756">
            <a:off x="1797268" y="1609522"/>
            <a:ext cx="3520966" cy="4694622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90542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9FF15-09B3-4052-B357-FF2461B1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1590" y="1161393"/>
            <a:ext cx="2260409" cy="667407"/>
          </a:xfrm>
        </p:spPr>
        <p:txBody>
          <a:bodyPr>
            <a:normAutofit/>
          </a:bodyPr>
          <a:lstStyle/>
          <a:p>
            <a:r>
              <a:rPr lang="ru-RU" sz="40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Планы: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AB2EC25-70DA-4367-B343-286A74C85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144">
            <a:off x="272105" y="194441"/>
            <a:ext cx="3655218" cy="4873625"/>
          </a:xfrm>
          <a:effectLst>
            <a:glow rad="241300">
              <a:schemeClr val="accent3">
                <a:satMod val="175000"/>
                <a:alpha val="40000"/>
              </a:schemeClr>
            </a:glow>
            <a:softEdge rad="17780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26367B7-5FD2-4FE7-BC5A-AF409BC7C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257" y="5179056"/>
            <a:ext cx="4078624" cy="1456860"/>
          </a:xfrm>
        </p:spPr>
        <p:txBody>
          <a:bodyPr>
            <a:normAutofit fontScale="25000" lnSpcReduction="20000"/>
          </a:bodyPr>
          <a:lstStyle/>
          <a:p>
            <a:pPr marL="857250" indent="-8572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72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Продолжить строить успешную карьеру в компании КОМУС</a:t>
            </a:r>
          </a:p>
          <a:p>
            <a:pPr marL="857250" indent="-8572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72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Получить степень МВА</a:t>
            </a:r>
          </a:p>
          <a:p>
            <a:pPr marL="857250" indent="-8572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72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Освоить серфинг </a:t>
            </a:r>
          </a:p>
          <a:p>
            <a:pPr marL="857250" indent="-8572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72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Купить </a:t>
            </a:r>
            <a:r>
              <a:rPr lang="en-US" sz="72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 car</a:t>
            </a:r>
            <a:br>
              <a:rPr lang="en-US" sz="56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56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/>
            </a:br>
            <a:br>
              <a:rPr lang="ru-RU"/>
            </a:br>
            <a:br>
              <a:rPr lang="ru-RU"/>
            </a:br>
            <a:endParaRPr lang="en-US"/>
          </a:p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0165A4-05A9-40CE-BAFE-9342DC6AC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3776">
            <a:off x="7153912" y="1370819"/>
            <a:ext cx="4112956" cy="5223367"/>
          </a:xfrm>
          <a:prstGeom prst="rect">
            <a:avLst/>
          </a:prstGeom>
          <a:effectLst>
            <a:glow>
              <a:schemeClr val="accent1"/>
            </a:glow>
            <a:reflection stA="98000" endPos="0" dist="50800" dir="5400000" sy="-100000" algn="bl" rotWithShape="0"/>
            <a:softEdge rad="1778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A82284-69E6-4592-B76D-2E439FBE555F}"/>
              </a:ext>
            </a:extLst>
          </p:cNvPr>
          <p:cNvSpPr txBox="1"/>
          <p:nvPr/>
        </p:nvSpPr>
        <p:spPr>
          <a:xfrm>
            <a:off x="6684579" y="325821"/>
            <a:ext cx="4708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Завести далматинца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Больше практиковать английский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Съездить в Эдинбург</a:t>
            </a:r>
          </a:p>
        </p:txBody>
      </p:sp>
    </p:spTree>
    <p:extLst>
      <p:ext uri="{BB962C8B-B14F-4D97-AF65-F5344CB8AC3E}">
        <p14:creationId xmlns:p14="http://schemas.microsoft.com/office/powerpoint/2010/main" val="215651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27</Paragraphs>
  <Slides>11</Slides>
  <Notes>0</Notes>
  <TotalTime>12074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7">
      <vt:lpstr>Arial</vt:lpstr>
      <vt:lpstr>Calibri Light</vt:lpstr>
      <vt:lpstr>Calibri</vt:lpstr>
      <vt:lpstr>Arial Rounded MT Bold</vt:lpstr>
      <vt:lpstr>Wingdings</vt:lpstr>
      <vt:lpstr>Тема Office</vt:lpstr>
      <vt:lpstr>Добрый день!</vt:lpstr>
      <vt:lpstr>Образование</vt:lpstr>
      <vt:lpstr>Я играю на фортепьяно и имею отличный слух (спасибо музыкальной школе), но слабый голос (спасибо маме с папой)))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Планы: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Закиева Мария Марселевна</dc:creator>
  <cp:lastModifiedBy>Закиева Мария Марселевна</cp:lastModifiedBy>
  <cp:revision>65</cp:revision>
  <dcterms:created xsi:type="dcterms:W3CDTF">2022-01-22T11:57:49Z</dcterms:created>
  <dcterms:modified xsi:type="dcterms:W3CDTF">2022-01-30T21:37:13Z</dcterms:modified>
</cp:coreProperties>
</file>