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AB56C1-09B7-4BD2-B139-7881F5415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4EE3F4-535A-463A-9713-BE08FA2E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DF3FB2-BC19-4657-96B0-2DA37DB6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497A71-6E2D-4CA0-B254-6A610CB5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92CFF0-E2FD-4C4C-8979-2A325E8F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375B3-21E5-4371-BC2B-52B258BB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A684A4-8114-4142-87F6-35127EF9E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D9AC7B-4A38-4331-89C5-14263383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DE420E-CCCD-4BCF-981A-F3EB1910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76D2D3-14A2-46BA-A22C-6D52A8B4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393EA9-8EB1-4E93-926A-0487F41A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9A52D9-556E-4851-A5CB-22C87223E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110307-F026-49F4-96A5-E4817CB5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8222F4-B04F-4329-B2C5-A4D95AB7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8F3CCF-4C4E-4F4D-814E-3499406B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0BB77-87F1-4676-97A1-44E45598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FFDBFD-F880-44BF-95EF-40D1BC7C1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6E4F09-5A11-4AEE-8E1D-14DCC284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51BCB-4811-400E-A2A4-7BEA01D7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41CCC7-92B2-46A0-B879-EC865AE1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8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3BFFF-49FB-49F8-B2E7-8C2900DB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BE2537-E46D-42C2-93B4-1542315D4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539C99-72E9-4A25-B806-E4D6F4FE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50F90B-9FE9-43FE-9674-2D4A07AE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CDAB19-D509-4F15-B4CD-364A6596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75766-340C-4386-9AAB-B6F82160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59C889-FD02-4C83-A633-A0BCEFD4D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7C1C88-AAAA-4B82-ACF6-BABE0B4FA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D5C133-472A-463C-985D-C7AA7960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7E34D5-7852-4C42-92F2-2C809DE7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3EFBAE-E6A8-4455-924E-47D30787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0508C-E3D1-410E-8D7F-E7635033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3D0860-E220-4D57-91FD-002AABBC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D4D408-E86E-4A81-B0E6-D9C45EE26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0C03B4-C8DF-4E6B-AC0C-11FF35431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D23D20C-6FD1-457E-B313-1E9836FC2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6B2AF64-195D-4394-9430-43F4B7A7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F48DCBB-CBA4-4E8B-B536-064C6CE7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784EE06-601B-47B7-8568-6BCCBCDC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E6AB0-E5E9-486D-873B-42A6584C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55B113-648F-4F64-AB49-ED1A2F4E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58107C-00AD-4AAB-894E-538D5487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37224A-2965-4CE7-8688-3850BF1C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3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61E9467-AE43-4A2E-A659-520CC3C3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1FA043F-E936-45B8-9405-4C743072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4EFB4D-395E-4E14-B7C3-DBED176F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9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6D79E-1050-4617-9259-8CD84E93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BDEDDD-4C34-4CAF-8F67-EB131D27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6C631F-F7AD-4307-9612-5FEB7903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B479E6-A9F1-4254-A084-BD92A7FE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76C0DC-DDFF-4A81-9A6C-2782303E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ED4B3C-E461-4A1B-A5CE-0F0AB3D9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0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7F957-53C0-401D-9977-7B688316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6A50DBD-8562-4C9A-AA17-850CD29DF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ECA5B3-9E03-4E19-A41B-3132FAA8A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AE9995-7444-4E7A-A9AC-325C21BC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E81907-630A-4227-BE3F-4DFEB76F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2E8191-538E-45FC-BB97-5FA62264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3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5C8B3-DD86-4094-A652-A35450B3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36F9B4-EC13-4A4F-AE90-089327EE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B44BB3-897E-483B-9B8C-9F69D7C45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BC66-AF7B-42A5-98B6-6DA537F52C1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9054AD-C0CD-433E-9F32-7C6B3BE6E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1099D6-D6C8-46D5-9EA0-52C7A2D59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2BF-5EDC-4EDE-BFE8-8BC13FF81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TFu_6RMoYrWo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1pxNUZhJPAkA6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44C885-BF28-4700-955C-B3DF8B4C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1178" y="-1403269"/>
            <a:ext cx="6459782" cy="103818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9D69C6-94AB-4ECD-BC73-73321E8457AC}"/>
              </a:ext>
            </a:extLst>
          </p:cNvPr>
          <p:cNvSpPr txBox="1"/>
          <p:nvPr/>
        </p:nvSpPr>
        <p:spPr>
          <a:xfrm>
            <a:off x="3581509" y="360731"/>
            <a:ext cx="7677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Segoe Script" panose="030B0504020000000003" pitchFamily="66" charset="0"/>
              </a:rPr>
              <a:t>Меня зовут Еремеева Ирина </a:t>
            </a:r>
          </a:p>
          <a:p>
            <a:r>
              <a:rPr lang="ru-RU" sz="3200" dirty="0">
                <a:solidFill>
                  <a:srgbClr val="FF0000"/>
                </a:solidFill>
                <a:latin typeface="Segoe Script" panose="030B0504020000000003" pitchFamily="66" charset="0"/>
              </a:rPr>
              <a:t>Анатольевна.</a:t>
            </a:r>
          </a:p>
          <a:p>
            <a:endParaRPr lang="ru-RU" sz="32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C39C872-0B21-42DA-8A60-AE35AC601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492" y="288180"/>
            <a:ext cx="792484" cy="525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18F4C0-C3D7-48B7-AE2E-88D067ABD6CF}"/>
              </a:ext>
            </a:extLst>
          </p:cNvPr>
          <p:cNvSpPr txBox="1"/>
          <p:nvPr/>
        </p:nvSpPr>
        <p:spPr>
          <a:xfrm>
            <a:off x="7015792" y="288180"/>
            <a:ext cx="15664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Segoe Script" panose="030B0504020000000003" pitchFamily="66" charset="0"/>
              </a:rPr>
              <a:t>О себе 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E6F6C5-6BB7-44C7-823D-853767C6B9A1}"/>
              </a:ext>
            </a:extLst>
          </p:cNvPr>
          <p:cNvSpPr txBox="1"/>
          <p:nvPr/>
        </p:nvSpPr>
        <p:spPr>
          <a:xfrm>
            <a:off x="3001043" y="2556386"/>
            <a:ext cx="88384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Segoe Script" panose="030B0504020000000003" pitchFamily="66" charset="0"/>
              </a:rPr>
              <a:t>Я из Нижнего Новгорода, </a:t>
            </a:r>
          </a:p>
          <a:p>
            <a:r>
              <a:rPr lang="ru-RU" sz="3200" dirty="0">
                <a:solidFill>
                  <a:srgbClr val="FF0000"/>
                </a:solidFill>
                <a:latin typeface="Segoe Script" panose="030B0504020000000003" pitchFamily="66" charset="0"/>
              </a:rPr>
              <a:t>работаю  на должности специалист поддержки бизнес-приложений с июня 2021 года.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63194C-3C7D-4879-99DA-5D71CEEF6D12}"/>
              </a:ext>
            </a:extLst>
          </p:cNvPr>
          <p:cNvSpPr txBox="1"/>
          <p:nvPr/>
        </p:nvSpPr>
        <p:spPr>
          <a:xfrm>
            <a:off x="3967015" y="5017821"/>
            <a:ext cx="60975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Segoe Script" panose="030B0504020000000003" pitchFamily="66" charset="0"/>
              </a:rPr>
              <a:t>Мне 33 года, вес 55 кг, </a:t>
            </a:r>
          </a:p>
          <a:p>
            <a:r>
              <a:rPr lang="ru-RU" sz="3200" dirty="0">
                <a:solidFill>
                  <a:srgbClr val="FF0000"/>
                </a:solidFill>
                <a:latin typeface="Segoe Script" panose="030B0504020000000003" pitchFamily="66" charset="0"/>
              </a:rPr>
              <a:t>рост 170 см.</a:t>
            </a:r>
          </a:p>
        </p:txBody>
      </p:sp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xmlns="" id="{4A3C7417-D01C-4146-B1F9-052942170B38}"/>
              </a:ext>
            </a:extLst>
          </p:cNvPr>
          <p:cNvSpPr/>
          <p:nvPr/>
        </p:nvSpPr>
        <p:spPr>
          <a:xfrm rot="20757704">
            <a:off x="1147939" y="163334"/>
            <a:ext cx="2157355" cy="591833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Вот и я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913AD3-47CE-4C8C-9D86-788F54F5B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33" y="0"/>
            <a:ext cx="2011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9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C6E4FE-EE1C-4745-BB2F-0773DAD4C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2054" y="-2187681"/>
            <a:ext cx="6367896" cy="12192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6A0020-5F6B-42B6-940A-2C6A4A429924}"/>
              </a:ext>
            </a:extLst>
          </p:cNvPr>
          <p:cNvSpPr txBox="1"/>
          <p:nvPr/>
        </p:nvSpPr>
        <p:spPr>
          <a:xfrm>
            <a:off x="467360" y="247319"/>
            <a:ext cx="11400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Учиться я люблю, как говорится, век живи, век учись,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 не так ли?</a:t>
            </a:r>
          </a:p>
        </p:txBody>
      </p:sp>
      <p:sp>
        <p:nvSpPr>
          <p:cNvPr id="9" name="1.">
            <a:extLst>
              <a:ext uri="{FF2B5EF4-FFF2-40B4-BE49-F238E27FC236}">
                <a16:creationId xmlns:a16="http://schemas.microsoft.com/office/drawing/2014/main" xmlns="" id="{7E0F2DE8-1874-43AF-9734-6AADA65CD7AC}"/>
              </a:ext>
            </a:extLst>
          </p:cNvPr>
          <p:cNvSpPr txBox="1"/>
          <p:nvPr/>
        </p:nvSpPr>
        <p:spPr>
          <a:xfrm rot="21328719">
            <a:off x="2466364" y="1775596"/>
            <a:ext cx="7082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НГЛУ им. </a:t>
            </a:r>
            <a:r>
              <a:rPr lang="ru-RU" sz="2400" dirty="0" err="1">
                <a:solidFill>
                  <a:srgbClr val="FF0000"/>
                </a:solidFill>
                <a:latin typeface="Segoe Script" panose="030B0504020000000003" pitchFamily="66" charset="0"/>
              </a:rPr>
              <a:t>Н.А.Добролюбова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,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специалист в области международных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 отношений, выпуск 2011 года 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xmlns="" id="{0A69277A-A82E-45B8-B95D-77F9A286ADD1}"/>
              </a:ext>
            </a:extLst>
          </p:cNvPr>
          <p:cNvSpPr txBox="1"/>
          <p:nvPr/>
        </p:nvSpPr>
        <p:spPr>
          <a:xfrm>
            <a:off x="1369171" y="3264175"/>
            <a:ext cx="6410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2. Языковые курсы по немецкому и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по китайскому языкам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xmlns="" id="{CC849CF4-10A0-427D-AE91-33662CEC2997}"/>
              </a:ext>
            </a:extLst>
          </p:cNvPr>
          <p:cNvSpPr txBox="1"/>
          <p:nvPr/>
        </p:nvSpPr>
        <p:spPr>
          <a:xfrm rot="210836">
            <a:off x="1320444" y="4624224"/>
            <a:ext cx="12143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3. Продолжаю учиться и сейчас: являюсь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студентом  магистратуры в </a:t>
            </a:r>
          </a:p>
          <a:p>
            <a:r>
              <a:rPr lang="en-US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Huazhong University of Science and Technology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 по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специальности «Преподаватель китайского языка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как иностранного»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19CA47-F1E5-49A1-A07F-A17533A9C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485" y="3201039"/>
            <a:ext cx="1046344" cy="15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0601C6-7202-4FDE-A212-0B15A7420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0063" y="-2313644"/>
            <a:ext cx="6367896" cy="12275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1230D1-F5D6-4F54-A481-788A18588F6B}"/>
              </a:ext>
            </a:extLst>
          </p:cNvPr>
          <p:cNvSpPr txBox="1"/>
          <p:nvPr/>
        </p:nvSpPr>
        <p:spPr>
          <a:xfrm>
            <a:off x="467360" y="247319"/>
            <a:ext cx="5195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Творческие способности?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xmlns="" id="{22AF35FA-0EA4-49FE-8788-F8B139A02AFB}"/>
              </a:ext>
            </a:extLst>
          </p:cNvPr>
          <p:cNvSpPr txBox="1"/>
          <p:nvPr/>
        </p:nvSpPr>
        <p:spPr>
          <a:xfrm>
            <a:off x="1609034" y="1487745"/>
            <a:ext cx="89739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Тут мне не очень много есть</a:t>
            </a:r>
            <a:r>
              <a:rPr lang="en-US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,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 чем похвастаться:</a:t>
            </a: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  в детстве пела в хоре, играла на фортепиано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и хоть последний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год хожу на пение, отнести это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к таланту не могу 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</a:t>
            </a: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BE12E8-6A17-4C56-8FA7-0B478ADC6FCF}"/>
              </a:ext>
            </a:extLst>
          </p:cNvPr>
          <p:cNvSpPr txBox="1"/>
          <p:nvPr/>
        </p:nvSpPr>
        <p:spPr>
          <a:xfrm>
            <a:off x="1443306" y="5205772"/>
            <a:ext cx="10225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Но могу читать на китайском языке, как пример</a:t>
            </a:r>
          </a:p>
          <a:p>
            <a:r>
              <a:rPr lang="de-DE" sz="2400" dirty="0">
                <a:solidFill>
                  <a:srgbClr val="FF0000"/>
                </a:solidFill>
                <a:latin typeface="Segoe Script" panose="030B0504020000000003" pitchFamily="66" charset="0"/>
                <a:hlinkClick r:id="rId3"/>
              </a:rPr>
              <a:t>https://disk.yandex.ru/d/TFu_6RMoYrWocA</a:t>
            </a: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3C1639-F554-4CB8-8E42-0362C2003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6" y="3374957"/>
            <a:ext cx="1046344" cy="15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95F19F8-4EC4-4D04-B0A4-57067FFF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8943" y="-2399176"/>
            <a:ext cx="6367896" cy="12353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41B3BB-5F81-4D11-B201-DCD188850BBC}"/>
              </a:ext>
            </a:extLst>
          </p:cNvPr>
          <p:cNvSpPr txBox="1"/>
          <p:nvPr/>
        </p:nvSpPr>
        <p:spPr>
          <a:xfrm>
            <a:off x="467360" y="247319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Спорт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xmlns="" id="{32129CE9-8413-4129-88F5-771C4307D81D}"/>
              </a:ext>
            </a:extLst>
          </p:cNvPr>
          <p:cNvSpPr txBox="1"/>
          <p:nvPr/>
        </p:nvSpPr>
        <p:spPr>
          <a:xfrm>
            <a:off x="2268584" y="515854"/>
            <a:ext cx="73164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Тут уж есть больше, что рассказать 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</a:t>
            </a: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5AB4CC-618C-45D2-8DA1-2AA3EDE4AB4B}"/>
              </a:ext>
            </a:extLst>
          </p:cNvPr>
          <p:cNvSpPr txBox="1"/>
          <p:nvPr/>
        </p:nvSpPr>
        <p:spPr>
          <a:xfrm>
            <a:off x="1771651" y="1393559"/>
            <a:ext cx="864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Ежедневно делаю утреннюю зарядку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32CEAB-3731-45B6-9DE9-67B767201595}"/>
              </a:ext>
            </a:extLst>
          </p:cNvPr>
          <p:cNvSpPr txBox="1"/>
          <p:nvPr/>
        </p:nvSpPr>
        <p:spPr>
          <a:xfrm>
            <a:off x="2143725" y="2224014"/>
            <a:ext cx="8045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Периодически бегаю на беговых лыжах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7F9F90-E30C-4708-BAF9-1B2CB8419560}"/>
              </a:ext>
            </a:extLst>
          </p:cNvPr>
          <p:cNvSpPr txBox="1"/>
          <p:nvPr/>
        </p:nvSpPr>
        <p:spPr>
          <a:xfrm>
            <a:off x="1280936" y="4592393"/>
            <a:ext cx="10188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В детстве занималась немножко бадминтоном, немножко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гимнастикой, немножко танцами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F1BD72-54EF-42E3-B56E-05D4827EA718}"/>
              </a:ext>
            </a:extLst>
          </p:cNvPr>
          <p:cNvSpPr txBox="1"/>
          <p:nvPr/>
        </p:nvSpPr>
        <p:spPr>
          <a:xfrm>
            <a:off x="1264314" y="2808310"/>
            <a:ext cx="1013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Недавно записалась на онлайн-тренировки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от Комуса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7A29E2-D1FA-4422-8F23-F9F29A40FDB4}"/>
              </a:ext>
            </a:extLst>
          </p:cNvPr>
          <p:cNvSpPr txBox="1"/>
          <p:nvPr/>
        </p:nvSpPr>
        <p:spPr>
          <a:xfrm>
            <a:off x="2069081" y="3588025"/>
            <a:ext cx="9330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Бег (несколько раз участвовала в городских забегах на 5, 10 км)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C71D2B-CDF0-40CB-B292-251AE1481D12}"/>
              </a:ext>
            </a:extLst>
          </p:cNvPr>
          <p:cNvSpPr txBox="1"/>
          <p:nvPr/>
        </p:nvSpPr>
        <p:spPr>
          <a:xfrm>
            <a:off x="1421777" y="5914331"/>
            <a:ext cx="10188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в 2018 году получила серебряный значок ГТО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EC6275-9B5B-47C4-895C-AE032D2D8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27" y="5066522"/>
            <a:ext cx="940966" cy="13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5B2C44-6FA0-476D-8E6E-0D6F30AD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2052" y="-2397808"/>
            <a:ext cx="6367896" cy="12192000"/>
          </a:xfrm>
          <a:prstGeom prst="rect">
            <a:avLst/>
          </a:prstGeom>
        </p:spPr>
      </p:pic>
      <p:sp>
        <p:nvSpPr>
          <p:cNvPr id="6" name="2">
            <a:extLst>
              <a:ext uri="{FF2B5EF4-FFF2-40B4-BE49-F238E27FC236}">
                <a16:creationId xmlns:a16="http://schemas.microsoft.com/office/drawing/2014/main" xmlns="" id="{32129CE9-8413-4129-88F5-771C4307D81D}"/>
              </a:ext>
            </a:extLst>
          </p:cNvPr>
          <p:cNvSpPr txBox="1"/>
          <p:nvPr/>
        </p:nvSpPr>
        <p:spPr>
          <a:xfrm>
            <a:off x="254497" y="1375777"/>
            <a:ext cx="530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B97E8C-F77C-4AFD-8F3E-19DBE3064FE5}"/>
              </a:ext>
            </a:extLst>
          </p:cNvPr>
          <p:cNvSpPr txBox="1"/>
          <p:nvPr/>
        </p:nvSpPr>
        <p:spPr>
          <a:xfrm>
            <a:off x="467360" y="247319"/>
            <a:ext cx="536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Социальная активность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E39C37C6-CDE5-4CAC-8892-AFDDBD417DED}"/>
              </a:ext>
            </a:extLst>
          </p:cNvPr>
          <p:cNvSpPr txBox="1"/>
          <p:nvPr/>
        </p:nvSpPr>
        <p:spPr>
          <a:xfrm>
            <a:off x="1551555" y="1050974"/>
            <a:ext cx="84257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Работаю в Комусе всего полгода, ещё не успела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во многом поучаствовать. Что успела:</a:t>
            </a: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B79DA3-64B5-4981-BA06-4FC61B0B9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77" y="4188286"/>
            <a:ext cx="792484" cy="525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137434-8CB6-4EA4-8493-11C9442EA3DC}"/>
              </a:ext>
            </a:extLst>
          </p:cNvPr>
          <p:cNvSpPr txBox="1"/>
          <p:nvPr/>
        </p:nvSpPr>
        <p:spPr>
          <a:xfrm>
            <a:off x="1381897" y="1917472"/>
            <a:ext cx="9763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принимала участие в Новогодней </a:t>
            </a:r>
            <a:r>
              <a:rPr lang="ru-RU" sz="2400" dirty="0" err="1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лотерии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 2021-2022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1F40A7-14C4-4ED5-87B9-D372F6A9E076}"/>
              </a:ext>
            </a:extLst>
          </p:cNvPr>
          <p:cNvSpPr txBox="1"/>
          <p:nvPr/>
        </p:nvSpPr>
        <p:spPr>
          <a:xfrm>
            <a:off x="1381897" y="2967335"/>
            <a:ext cx="9451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активно отвечала на вопросы в Телеграм-канале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8BBAC6-6EE7-4058-8C98-660F266C0EA8}"/>
              </a:ext>
            </a:extLst>
          </p:cNvPr>
          <p:cNvSpPr txBox="1"/>
          <p:nvPr/>
        </p:nvSpPr>
        <p:spPr>
          <a:xfrm>
            <a:off x="1477783" y="3467360"/>
            <a:ext cx="9162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участвовала в игре по мотивам Звёздных войн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69857E-477D-4E93-9150-C1157601CF49}"/>
              </a:ext>
            </a:extLst>
          </p:cNvPr>
          <p:cNvSpPr txBox="1"/>
          <p:nvPr/>
        </p:nvSpPr>
        <p:spPr>
          <a:xfrm>
            <a:off x="1551555" y="4115374"/>
            <a:ext cx="9947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хочу принять участие в конкурсе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Мисс </a:t>
            </a:r>
            <a:r>
              <a:rPr lang="ru-RU" sz="240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и </a:t>
            </a:r>
            <a:r>
              <a:rPr lang="ru-RU" sz="240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М</a:t>
            </a:r>
            <a:r>
              <a:rPr lang="ru-RU" sz="2400" smtClean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истер 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Комус»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78B09E-68AF-43F4-A5C3-BFC6D16FCD78}"/>
              </a:ext>
            </a:extLst>
          </p:cNvPr>
          <p:cNvSpPr txBox="1"/>
          <p:nvPr/>
        </p:nvSpPr>
        <p:spPr>
          <a:xfrm>
            <a:off x="1247903" y="4602402"/>
            <a:ext cx="100317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Принимала участие в конкурсе  «Мистер и мисс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Nordwest</a:t>
            </a:r>
            <a:r>
              <a:rPr lang="en-US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 University 2019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», обучаясь в данном университете в 2018-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2019 годах. Заняла второе место.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DADFA2E-C44C-415D-A949-1DDC31CCF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01" y="5378040"/>
            <a:ext cx="752944" cy="11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2A3C7C9-9ACC-48DD-BD5F-4BAF4664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8627" y="-2376907"/>
            <a:ext cx="6367896" cy="12258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A9D8A-D9D4-43C1-9B8D-48169F31570F}"/>
              </a:ext>
            </a:extLst>
          </p:cNvPr>
          <p:cNvSpPr txBox="1"/>
          <p:nvPr/>
        </p:nvSpPr>
        <p:spPr>
          <a:xfrm>
            <a:off x="467360" y="247319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Увлечения</a:t>
            </a:r>
          </a:p>
        </p:txBody>
      </p:sp>
      <p:sp>
        <p:nvSpPr>
          <p:cNvPr id="3" name="2">
            <a:extLst>
              <a:ext uri="{FF2B5EF4-FFF2-40B4-BE49-F238E27FC236}">
                <a16:creationId xmlns:a16="http://schemas.microsoft.com/office/drawing/2014/main" xmlns="" id="{4926A6BB-12B2-4F26-AD4A-D10A4FDA6D96}"/>
              </a:ext>
            </a:extLst>
          </p:cNvPr>
          <p:cNvSpPr txBox="1"/>
          <p:nvPr/>
        </p:nvSpPr>
        <p:spPr>
          <a:xfrm>
            <a:off x="312160" y="2552190"/>
            <a:ext cx="530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C7E243-2513-4B19-A4D2-0186B5E5CC9D}"/>
              </a:ext>
            </a:extLst>
          </p:cNvPr>
          <p:cNvSpPr txBox="1"/>
          <p:nvPr/>
        </p:nvSpPr>
        <p:spPr>
          <a:xfrm>
            <a:off x="1547325" y="1150871"/>
            <a:ext cx="9246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Люблю жизнь во всей её яркости и разнообразии.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899871-3D73-444E-BA63-2B8EF60539EF}"/>
              </a:ext>
            </a:extLst>
          </p:cNvPr>
          <p:cNvSpPr txBox="1"/>
          <p:nvPr/>
        </p:nvSpPr>
        <p:spPr>
          <a:xfrm>
            <a:off x="3360937" y="1709225"/>
            <a:ext cx="7994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Моё самое первое и главное увлечение – </a:t>
            </a:r>
          </a:p>
          <a:p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это китайский язык.</a:t>
            </a: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F4539A-8520-4DDB-A50F-80BD9D0467D4}"/>
              </a:ext>
            </a:extLst>
          </p:cNvPr>
          <p:cNvSpPr txBox="1"/>
          <p:nvPr/>
        </p:nvSpPr>
        <p:spPr>
          <a:xfrm>
            <a:off x="1439038" y="2818277"/>
            <a:ext cx="9727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Ещё люблю читать и ходить на уроки пения.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B8CC9A-1634-4E4A-80B3-7669FEB1548C}"/>
              </a:ext>
            </a:extLst>
          </p:cNvPr>
          <p:cNvSpPr txBox="1"/>
          <p:nvPr/>
        </p:nvSpPr>
        <p:spPr>
          <a:xfrm>
            <a:off x="3084753" y="3694223"/>
            <a:ext cx="7717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Люблю гулять  и общаться с друзьями.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CC2ED2-64D7-4A3C-9EAC-4D1E5FD4D665}"/>
              </a:ext>
            </a:extLst>
          </p:cNvPr>
          <p:cNvSpPr txBox="1"/>
          <p:nvPr/>
        </p:nvSpPr>
        <p:spPr>
          <a:xfrm>
            <a:off x="1367920" y="4579560"/>
            <a:ext cx="7877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Люблю заниматься физкультурой</a:t>
            </a:r>
            <a:r>
              <a:rPr lang="en-US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209F3E-983B-44A6-BB97-BA1CE319DFE7}"/>
              </a:ext>
            </a:extLst>
          </p:cNvPr>
          <p:cNvSpPr txBox="1"/>
          <p:nvPr/>
        </p:nvSpPr>
        <p:spPr>
          <a:xfrm>
            <a:off x="4107386" y="5261894"/>
            <a:ext cx="7352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Люблю путешествия.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CFE46B-B155-4F6B-83B9-774DDBBB91C8}"/>
              </a:ext>
            </a:extLst>
          </p:cNvPr>
          <p:cNvSpPr txBox="1"/>
          <p:nvPr/>
        </p:nvSpPr>
        <p:spPr>
          <a:xfrm>
            <a:off x="1315616" y="5723559"/>
            <a:ext cx="8959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вот здесь  небольшой фотоотчёт 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 </a:t>
            </a:r>
            <a:r>
              <a:rPr lang="de-DE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  <a:hlinkClick r:id="rId3"/>
              </a:rPr>
              <a:t>https://disk.yandex.ru/d/1pxNUZhJPAkA6A</a:t>
            </a: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 </a:t>
            </a: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BD5AA48-1D77-4622-84CF-52766D27D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03" y="4902249"/>
            <a:ext cx="1046344" cy="15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BCEF24-DF1A-4C46-B078-43872DF4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9999" y="-2453396"/>
            <a:ext cx="6367896" cy="12411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A9D8A-D9D4-43C1-9B8D-48169F31570F}"/>
              </a:ext>
            </a:extLst>
          </p:cNvPr>
          <p:cNvSpPr txBox="1"/>
          <p:nvPr/>
        </p:nvSpPr>
        <p:spPr>
          <a:xfrm>
            <a:off x="467360" y="247319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Планы</a:t>
            </a:r>
          </a:p>
        </p:txBody>
      </p:sp>
      <p:sp>
        <p:nvSpPr>
          <p:cNvPr id="3" name="2">
            <a:extLst>
              <a:ext uri="{FF2B5EF4-FFF2-40B4-BE49-F238E27FC236}">
                <a16:creationId xmlns:a16="http://schemas.microsoft.com/office/drawing/2014/main" xmlns="" id="{4926A6BB-12B2-4F26-AD4A-D10A4FDA6D96}"/>
              </a:ext>
            </a:extLst>
          </p:cNvPr>
          <p:cNvSpPr txBox="1"/>
          <p:nvPr/>
        </p:nvSpPr>
        <p:spPr>
          <a:xfrm>
            <a:off x="1216924" y="1288317"/>
            <a:ext cx="7031337" cy="378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Мой план – это идти вперёд,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 развиваться во всех сферах жизни:</a:t>
            </a:r>
          </a:p>
          <a:p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карьера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учёба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здоровье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семья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21C641-98E7-4659-9B9F-A80B6473CFEB}"/>
              </a:ext>
            </a:extLst>
          </p:cNvPr>
          <p:cNvSpPr txBox="1"/>
          <p:nvPr/>
        </p:nvSpPr>
        <p:spPr>
          <a:xfrm>
            <a:off x="1104952" y="5570226"/>
            <a:ext cx="820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Главное, чтобы на всё хватило времени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27AC6E-B5A6-44FA-875F-ADD6AD6CE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66" y="5557732"/>
            <a:ext cx="792484" cy="5256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28A6AF-68BE-4B52-9973-F7C93F997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54" y="3029378"/>
            <a:ext cx="1046344" cy="15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6A6BBA-EAE2-47BC-8F04-D9AC3D6A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5650" y="-2933368"/>
            <a:ext cx="5688623" cy="12104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A9D8A-D9D4-43C1-9B8D-48169F31570F}"/>
              </a:ext>
            </a:extLst>
          </p:cNvPr>
          <p:cNvSpPr txBox="1"/>
          <p:nvPr/>
        </p:nvSpPr>
        <p:spPr>
          <a:xfrm>
            <a:off x="1873927" y="3675789"/>
            <a:ext cx="4902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И до будущих встреч </a:t>
            </a:r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  <a:sym typeface="Wingdings" panose="05000000000000000000" pitchFamily="2" charset="2"/>
              </a:rPr>
              <a:t>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0E528B-3FE5-419F-9327-7E6AD965E4DD}"/>
              </a:ext>
            </a:extLst>
          </p:cNvPr>
          <p:cNvSpPr txBox="1"/>
          <p:nvPr/>
        </p:nvSpPr>
        <p:spPr>
          <a:xfrm>
            <a:off x="1254369" y="1548129"/>
            <a:ext cx="672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</a:rPr>
              <a:t>Приятно было познакомиться!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9004B4-49CE-4159-8795-ED78F46F7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2516">
            <a:off x="7536102" y="2574246"/>
            <a:ext cx="2661981" cy="1774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28" y="5801908"/>
            <a:ext cx="1270487" cy="10560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7A9D8A-D9D4-43C1-9B8D-48169F31570F}"/>
              </a:ext>
            </a:extLst>
          </p:cNvPr>
          <p:cNvSpPr txBox="1"/>
          <p:nvPr/>
        </p:nvSpPr>
        <p:spPr>
          <a:xfrm>
            <a:off x="3036106" y="5712167"/>
            <a:ext cx="3158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Segoe Script" panose="030B0504020000000003" pitchFamily="66" charset="0"/>
              </a:rPr>
              <a:t>Комус</a:t>
            </a:r>
            <a:endParaRPr lang="ru-RU" sz="6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376</Words>
  <Application>Microsoft Office PowerPoint</Application>
  <PresentationFormat>Произвольный</PresentationFormat>
  <Paragraphs>90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Eremeeva</dc:creator>
  <cp:lastModifiedBy>Еремеева Ирина Анатольевна</cp:lastModifiedBy>
  <cp:revision>86</cp:revision>
  <dcterms:created xsi:type="dcterms:W3CDTF">2022-01-30T19:01:47Z</dcterms:created>
  <dcterms:modified xsi:type="dcterms:W3CDTF">2022-01-31T05:26:28Z</dcterms:modified>
</cp:coreProperties>
</file>