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9CB755-0979-416E-BAFA-2260A217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325732"/>
          </a:xfrm>
        </p:spPr>
        <p:txBody>
          <a:bodyPr/>
          <a:lstStyle/>
          <a:p>
            <a:pPr algn="l"/>
            <a:r>
              <a:rPr lang="ru-RU" dirty="0"/>
              <a:t>Дудкина виктория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E85CA3-841A-4EE6-A80C-2895FDC34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dirty="0"/>
              <a:t>Санкт-Петербург</a:t>
            </a:r>
          </a:p>
          <a:p>
            <a:pPr algn="l"/>
            <a:r>
              <a:rPr lang="ru-RU" dirty="0"/>
              <a:t>ГП СПб Север, торговый представитель по развитию</a:t>
            </a:r>
          </a:p>
          <a:p>
            <a:pPr algn="l"/>
            <a:r>
              <a:rPr lang="ru-RU" dirty="0"/>
              <a:t>Общий стаж в компании 1,8 лет</a:t>
            </a:r>
          </a:p>
          <a:p>
            <a:pPr algn="l"/>
            <a:r>
              <a:rPr lang="ru-RU" dirty="0"/>
              <a:t>Возраст 33 года</a:t>
            </a:r>
          </a:p>
          <a:p>
            <a:pPr algn="l"/>
            <a:r>
              <a:rPr lang="ru-RU" dirty="0"/>
              <a:t>Рост 163 см</a:t>
            </a:r>
          </a:p>
          <a:p>
            <a:pPr algn="l"/>
            <a:r>
              <a:rPr lang="ru-RU" dirty="0"/>
              <a:t>Вес 61 кг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6E6DA1-5340-4893-A0EE-17F2DD5D3C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8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E3F20-0F2E-4C9A-B38F-57207FA0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943992"/>
          </a:xfrm>
        </p:spPr>
        <p:txBody>
          <a:bodyPr/>
          <a:lstStyle/>
          <a:p>
            <a:pPr algn="l"/>
            <a:r>
              <a:rPr lang="ru-RU" dirty="0"/>
              <a:t>планы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9B6EA5-17A0-4D9C-A18E-26E5F65BF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228" y="1899821"/>
            <a:ext cx="4489273" cy="460751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 Мои планы, касаемо конкурса красоты: для меня это будет отличная возможность прокачать свои творческие и организаторские навыки, смелость и креатив, научиться правильной презентации себя при большом количестве людей, умение строить коммуникацию даже среди конкурентов, развить в себе уверенность и женственность еще больше, побороть страх сцены. Усиление всех этих качеств помогут мне как в рабочей сфере, так и в жизни – быть лидером и не боятся никаких преград к достижению цели. </a:t>
            </a:r>
          </a:p>
          <a:p>
            <a:pPr algn="l"/>
            <a:r>
              <a:rPr lang="ru-RU" dirty="0"/>
              <a:t>Планы вне конкурса – развиваться внутри компании, быть значимой частью целого, принести свой вклад как финансово, так и творчески.  Что касается личной жизни, в планах записывать больше песен, организовать летом туристические группы по Санкт-Петербургу и Ленинградской области и конечно же обрести счастливую семью  в течении двух лет.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2CACD3B0-96A0-4786-88BB-451567E99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771" y="0"/>
            <a:ext cx="4593886" cy="6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6E0BD5-DABC-4A21-9E11-82DD96A0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290221"/>
          </a:xfrm>
        </p:spPr>
        <p:txBody>
          <a:bodyPr/>
          <a:lstStyle/>
          <a:p>
            <a:pPr algn="l"/>
            <a:r>
              <a:rPr lang="ru-RU" dirty="0"/>
              <a:t>образование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BDDAF57-84AE-4D5C-A333-EA49C12B9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413" y="1139758"/>
            <a:ext cx="6189662" cy="412128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19D2DC-19DF-433D-A921-5AFBD48D8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dirty="0"/>
              <a:t>Высшее</a:t>
            </a:r>
          </a:p>
          <a:p>
            <a:pPr algn="l"/>
            <a:r>
              <a:rPr lang="ru-RU" dirty="0"/>
              <a:t>Новосибирский Государственный Технический Университет</a:t>
            </a:r>
          </a:p>
          <a:p>
            <a:pPr algn="l"/>
            <a:r>
              <a:rPr lang="ru-RU" dirty="0"/>
              <a:t>Специальность Связи с общественностью</a:t>
            </a:r>
          </a:p>
        </p:txBody>
      </p:sp>
    </p:spTree>
    <p:extLst>
      <p:ext uri="{BB962C8B-B14F-4D97-AF65-F5344CB8AC3E}">
        <p14:creationId xmlns:p14="http://schemas.microsoft.com/office/powerpoint/2010/main" val="260250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A822C-7B0E-4C2B-BA85-E3B5E6C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361243"/>
          </a:xfrm>
        </p:spPr>
        <p:txBody>
          <a:bodyPr/>
          <a:lstStyle/>
          <a:p>
            <a:pPr algn="l"/>
            <a:r>
              <a:rPr lang="ru-RU" dirty="0"/>
              <a:t>Творческие способности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59852F-9CD5-4241-ABE1-1D6A6748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228" y="2379216"/>
            <a:ext cx="3926187" cy="362209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Музыка, пение. На данный момент в процессе создания собственной песни в студии звукозаписи, с удовольствием исполню ее в финале! </a:t>
            </a:r>
          </a:p>
          <a:p>
            <a:pPr algn="l"/>
            <a:r>
              <a:rPr lang="ru-RU" dirty="0"/>
              <a:t>Организация тематических и костюмированных вечеринок, пока в кругу друзей – вполне ярко и весело! </a:t>
            </a:r>
          </a:p>
          <a:p>
            <a:pPr algn="l"/>
            <a:r>
              <a:rPr lang="ru-RU" dirty="0"/>
              <a:t>Любовь к съемке и обработке видео – подкрепила курсами по видеомонтажу</a:t>
            </a:r>
            <a:r>
              <a:rPr lang="en-US" dirty="0"/>
              <a:t>.</a:t>
            </a:r>
            <a:endParaRPr lang="ru-RU" dirty="0"/>
          </a:p>
          <a:p>
            <a:pPr algn="l"/>
            <a:r>
              <a:rPr lang="ru-RU" dirty="0"/>
              <a:t>В жизни – творческий подход к ежедневным делам</a:t>
            </a:r>
            <a:r>
              <a:rPr lang="en-US" dirty="0"/>
              <a:t> </a:t>
            </a:r>
            <a:r>
              <a:rPr lang="ru-RU" dirty="0"/>
              <a:t>стал философией!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CE63580-21FC-4D8F-A7A4-CDD7D1B3C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026" y="1457861"/>
            <a:ext cx="1971139" cy="1971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260A05B-E37F-42DC-B6AF-72E74823A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819" y="3577702"/>
            <a:ext cx="1623953" cy="27592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31D6E0-C62A-4D88-8B4A-4745BC8E9B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62" y="840594"/>
            <a:ext cx="1730950" cy="30772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84A49A-2F12-45B5-874C-A5FB02861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13" y="2299316"/>
            <a:ext cx="2294912" cy="35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1F02B-A5D6-40D0-9986-ECFE6FF9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592062"/>
          </a:xfrm>
        </p:spPr>
        <p:txBody>
          <a:bodyPr/>
          <a:lstStyle/>
          <a:p>
            <a:pPr algn="l"/>
            <a:r>
              <a:rPr lang="ru-RU" dirty="0"/>
              <a:t>Занятие спортом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F04C7E9-B08C-4CDF-BFDC-39F2F1506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904" y="662127"/>
            <a:ext cx="2222829" cy="292718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3DC1DE-22B4-444A-ACEE-D7820428F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552" y="2749858"/>
            <a:ext cx="3932237" cy="33668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В силу того, что ближе мне все-таки музыка, то ей отдаю большую часть своего времени. Однако, знакомство с различными видами спорта так же было!</a:t>
            </a:r>
          </a:p>
          <a:p>
            <a:pPr algn="l"/>
            <a:r>
              <a:rPr lang="ru-RU" dirty="0"/>
              <a:t>Мои спортивные навыки: фитнесс, аквааэробика, сноуборд, коньки, лыжи, велосипед, волейбол, квадроцикл,  картинг, </a:t>
            </a:r>
            <a:r>
              <a:rPr lang="ru-RU" dirty="0" err="1"/>
              <a:t>пилатес</a:t>
            </a:r>
            <a:r>
              <a:rPr lang="ru-RU" dirty="0"/>
              <a:t>, стрип пластика, </a:t>
            </a:r>
            <a:r>
              <a:rPr lang="ru-RU" dirty="0" err="1"/>
              <a:t>бачата</a:t>
            </a:r>
            <a:r>
              <a:rPr lang="ru-RU" dirty="0"/>
              <a:t>.  Каждым из этих видов я занималась в определенное время жизни, в зависимости от заинтересованности. </a:t>
            </a:r>
          </a:p>
          <a:p>
            <a:pPr algn="l"/>
            <a:r>
              <a:rPr lang="ru-RU" dirty="0"/>
              <a:t>На данный момент из спорта – прогулки на свежем воздухе и бег.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5527F4-3C69-44E8-A741-DBBC24D77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185" y="3429000"/>
            <a:ext cx="3329921" cy="26065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2E1DA8-1DA3-469F-8FE1-3F64084920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673" y="3571026"/>
            <a:ext cx="1849353" cy="2872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F5121A9-92CC-489A-8A2E-C2775ECBEB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315" y="268091"/>
            <a:ext cx="2490914" cy="33212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1F5281-A075-42BC-90C0-FBE2EE3BA7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552" y="3589309"/>
            <a:ext cx="2247161" cy="29962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A50A1A-BE2B-4090-8AA4-16A42D0D6E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71624" y="1412287"/>
            <a:ext cx="2568284" cy="19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0D64F-39FB-4622-A55C-4B5E0293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574307"/>
          </a:xfrm>
        </p:spPr>
        <p:txBody>
          <a:bodyPr/>
          <a:lstStyle/>
          <a:p>
            <a:pPr algn="l"/>
            <a:r>
              <a:rPr lang="ru-RU" dirty="0"/>
              <a:t>Социальная активность в жизни «</a:t>
            </a:r>
            <a:r>
              <a:rPr lang="ru-RU" dirty="0" err="1"/>
              <a:t>комус</a:t>
            </a:r>
            <a:r>
              <a:rPr lang="ru-RU" dirty="0"/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BBC9A5A-379E-42CB-AB1D-1923E2E7C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358" y="429089"/>
            <a:ext cx="2147927" cy="381148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E154BD-0FE3-4CB6-89D6-70E274260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В 2018 году была снегурочкой, что очень порадовало меня и принесло массу приятных эмоций. В новый год ушла с ощущением волшебства внутри благодаря открытости и доброте деток.</a:t>
            </a:r>
          </a:p>
          <a:p>
            <a:pPr algn="l"/>
            <a:r>
              <a:rPr lang="ru-RU" dirty="0"/>
              <a:t>Так же, в 2018 был конкурс среди городов России, задача – снять своей группой продаж видео-презентацию о продвижении профессиональной химии в сфере общественного питания.  Моя роль заключалась в съемке, обработке и монтаже видео.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167FA6-33AF-41BC-9A4F-1F2FFA7DF3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61" y="2740981"/>
            <a:ext cx="2098852" cy="37175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5A3311-B0F5-411D-AB96-63319FF2C7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682" y="1905740"/>
            <a:ext cx="1823182" cy="32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D0BB5-A257-4900-9A58-92C24751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739806"/>
          </a:xfrm>
        </p:spPr>
        <p:txBody>
          <a:bodyPr/>
          <a:lstStyle/>
          <a:p>
            <a:pPr algn="l"/>
            <a:r>
              <a:rPr lang="ru-RU" dirty="0"/>
              <a:t>увлечения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4830F79-B3C5-4754-A088-63A78A4E8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630" y="609600"/>
            <a:ext cx="3119314" cy="230049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154B5E-6E67-48B6-A48E-709A0955B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056" y="2157273"/>
            <a:ext cx="3932237" cy="38440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Пожалуй, это будет самая большая часть моей презентации!</a:t>
            </a:r>
          </a:p>
          <a:p>
            <a:pPr algn="l"/>
            <a:r>
              <a:rPr lang="ru-RU" dirty="0"/>
              <a:t>Как я делилась ранее, самое главное мое увлечение – это музыка. Я пою и слушаю музыку при любой возможности и в любом месте. Часто придумываю новые мелодии и пишу текста. И вот, наконец-то, сейчас я решилась на запись собственной песни в студии!</a:t>
            </a:r>
          </a:p>
          <a:p>
            <a:pPr algn="l"/>
            <a:r>
              <a:rPr lang="ru-RU" dirty="0"/>
              <a:t>В детстве я окончила музыкальную школу, а теперь пою ради удовольствия. Музыка меня расслабляет, помогает передать настроение, показать свои чувства.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A72BFD-4666-4015-90DF-B8D8ACC51A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14" y="1393794"/>
            <a:ext cx="2514638" cy="3844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4D083C-610B-4AF1-ACBE-5A9F9B7CF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629" y="3012494"/>
            <a:ext cx="2257228" cy="35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6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E30D6D-8AE8-447B-8691-46D55D97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1"/>
            <a:ext cx="3932237" cy="730928"/>
          </a:xfrm>
        </p:spPr>
        <p:txBody>
          <a:bodyPr/>
          <a:lstStyle/>
          <a:p>
            <a:pPr algn="l"/>
            <a:r>
              <a:rPr lang="ru-RU" dirty="0"/>
              <a:t>увлечения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6C3AE32-27D5-49BE-B1C1-D35EFC2C4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418" y="1141757"/>
            <a:ext cx="1455418" cy="81995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CB7BA3-0107-4E10-86EF-51BBBB492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228" y="1961712"/>
            <a:ext cx="3932237" cy="44657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Путешествия - еще одно увлечение. </a:t>
            </a:r>
          </a:p>
          <a:p>
            <a:pPr algn="l"/>
            <a:r>
              <a:rPr lang="ru-RU" dirty="0"/>
              <a:t>То, что приносит море впечатлений, вызывает интерес к жизни, где ты получаешь массу опыта и развивает как многогранную личность.</a:t>
            </a:r>
          </a:p>
          <a:p>
            <a:pPr algn="l"/>
            <a:r>
              <a:rPr lang="ru-RU" dirty="0"/>
              <a:t>Именно в путешествиях происходят в том числе сложные ситуации, где от тебя требуется нестандартное мышление и быстрота реакции. Один из последних случаев: из-за задержки рейса мне пришлось добираться из Рио-де-Жанейро до Санкт-Петербурга, используя всю свою смекалку, коммуникабельность и знание ломанного английского. Зато после подобных ситуаций ты максимально счастлив. Это то, что мне никогда не надоест!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670693-3E50-4D3D-A3D9-0CDFA29B16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23" y="1095414"/>
            <a:ext cx="1299446" cy="8662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5540C8E-B467-4037-9D27-5D3153F836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606" y="1243490"/>
            <a:ext cx="1371025" cy="10282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CBDF59-F3DB-483D-8CA5-3EFC9F9EEB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455" y="3335693"/>
            <a:ext cx="1326639" cy="884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2594A2-4B28-4ABE-8143-5EFBB1C392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645" y="4355235"/>
            <a:ext cx="1412660" cy="9422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CE8A10-A17B-45C8-B8D7-E170DCD8ED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941" y="3571994"/>
            <a:ext cx="1479616" cy="863748"/>
          </a:xfrm>
          <a:prstGeom prst="rect">
            <a:avLst/>
          </a:prstGeom>
        </p:spPr>
      </p:pic>
      <p:sp>
        <p:nvSpPr>
          <p:cNvPr id="12" name="AutoShape 2" descr="https://elitefon.ru/download.php?file=201211/1920x1200/elitefon.ru-20500.jpg">
            <a:extLst>
              <a:ext uri="{FF2B5EF4-FFF2-40B4-BE49-F238E27FC236}">
                <a16:creationId xmlns:a16="http://schemas.microsoft.com/office/drawing/2014/main" xmlns="" id="{8A70A537-6E1A-44DB-A76E-E8A29035BB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upload.wikimedia.org/wikipedia/commons/thumb/9/9d/Flag_of_Estonia_%28CMYK%29.jpg/1600px-Flag_of_Estonia_%28CMYK%29.jpg">
            <a:extLst>
              <a:ext uri="{FF2B5EF4-FFF2-40B4-BE49-F238E27FC236}">
                <a16:creationId xmlns:a16="http://schemas.microsoft.com/office/drawing/2014/main" xmlns="" id="{AB71924A-B8CD-4A64-8ABB-6E742862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990784" y="1340529"/>
            <a:ext cx="1406886" cy="8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-dog.ru/wallpapers/15/12/461588723649945/flag-greciya-sinij-belyj.jpg">
            <a:extLst>
              <a:ext uri="{FF2B5EF4-FFF2-40B4-BE49-F238E27FC236}">
                <a16:creationId xmlns:a16="http://schemas.microsoft.com/office/drawing/2014/main" xmlns="" id="{C32DC0AB-18EC-4E9B-8F1E-04C217428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026752" y="3443574"/>
            <a:ext cx="1404045" cy="7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s.onclass.com/storage/5b1ab4bc-eb36-4bf5-8d97-a06a55922971/989106a0-23a1-422c-a96c-ca3c77a15322/6d66deed930ec38882d516c38c18b4f3-lgX2.jpg">
            <a:extLst>
              <a:ext uri="{FF2B5EF4-FFF2-40B4-BE49-F238E27FC236}">
                <a16:creationId xmlns:a16="http://schemas.microsoft.com/office/drawing/2014/main" xmlns="" id="{96439F69-2FE8-4D3F-845E-98E72914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7785" y="4583732"/>
            <a:ext cx="1487557" cy="9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joaoleitao.com/flags/FINLAND-FLAG.png">
            <a:extLst>
              <a:ext uri="{FF2B5EF4-FFF2-40B4-BE49-F238E27FC236}">
                <a16:creationId xmlns:a16="http://schemas.microsoft.com/office/drawing/2014/main" xmlns="" id="{FE75F348-E444-4ED5-82F7-5076B081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625" y="2140925"/>
            <a:ext cx="1389935" cy="9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lagof.ru/wp-content/uploads/2018/10/2d248b2b980b9249.png">
            <a:extLst>
              <a:ext uri="{FF2B5EF4-FFF2-40B4-BE49-F238E27FC236}">
                <a16:creationId xmlns:a16="http://schemas.microsoft.com/office/drawing/2014/main" xmlns="" id="{16B8BD79-5D48-4E98-91DD-5F8C83DD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737" y="2435106"/>
            <a:ext cx="1429797" cy="8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yunanistandannotlar.files.wordpress.com/2018/11/cy.png?w=1760&amp;h=624&amp;crop=1">
            <a:extLst>
              <a:ext uri="{FF2B5EF4-FFF2-40B4-BE49-F238E27FC236}">
                <a16:creationId xmlns:a16="http://schemas.microsoft.com/office/drawing/2014/main" xmlns="" id="{4CA8E3CB-51A9-440C-8CA4-010E5DD5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535" y="2426692"/>
            <a:ext cx="1423485" cy="8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ibertyflagandbanner.com/wp-content/uploads/2015/08/united-arab-emirates-flag.jpg">
            <a:extLst>
              <a:ext uri="{FF2B5EF4-FFF2-40B4-BE49-F238E27FC236}">
                <a16:creationId xmlns:a16="http://schemas.microsoft.com/office/drawing/2014/main" xmlns="" id="{D018A111-1FDB-4C5B-AC49-6835FB80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884" y="5428461"/>
            <a:ext cx="1413444" cy="9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1.1zoom.ru/b5050/825/337994-Berserker_1920x1200.jpg">
            <a:extLst>
              <a:ext uri="{FF2B5EF4-FFF2-40B4-BE49-F238E27FC236}">
                <a16:creationId xmlns:a16="http://schemas.microsoft.com/office/drawing/2014/main" xmlns="" id="{705B87F5-AF3D-468A-874B-7C7F8159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538" y="3382645"/>
            <a:ext cx="1414940" cy="8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img5.goodfon.ru/original/1920x1408/9/d9/indonesia-flag-of-indonesia-indonesia-flag-flag-country.jpg">
            <a:extLst>
              <a:ext uri="{FF2B5EF4-FFF2-40B4-BE49-F238E27FC236}">
                <a16:creationId xmlns:a16="http://schemas.microsoft.com/office/drawing/2014/main" xmlns="" id="{D45E2914-F386-4F54-B608-28F8F3B1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355235"/>
            <a:ext cx="1325347" cy="9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3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9F7B5-B6ED-41B0-AA14-2BEA337A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2"/>
            <a:ext cx="3932237" cy="748682"/>
          </a:xfrm>
        </p:spPr>
        <p:txBody>
          <a:bodyPr/>
          <a:lstStyle/>
          <a:p>
            <a:pPr algn="l"/>
            <a:r>
              <a:rPr lang="ru-RU" dirty="0"/>
              <a:t>увлечения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A7E8AAF-C53F-46C1-B824-0FD1F087D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248" y="3628932"/>
            <a:ext cx="2186126" cy="291483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006B48-2ACD-40B9-B7F6-3B2427D63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dirty="0"/>
              <a:t>Косметологом была,</a:t>
            </a:r>
          </a:p>
          <a:p>
            <a:pPr algn="l"/>
            <a:r>
              <a:rPr lang="ru-RU" dirty="0"/>
              <a:t>Щуку в Волхове ловила,</a:t>
            </a:r>
          </a:p>
          <a:p>
            <a:pPr algn="l"/>
            <a:r>
              <a:rPr lang="ru-RU" dirty="0"/>
              <a:t>Иногда по вечерам – мыло вкусное варила!)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83E26B-DA21-49BE-8350-4D1E0588B2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90" y="608295"/>
            <a:ext cx="2186127" cy="29148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6B89B7-5A1E-42C3-B24E-81EB406BA9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561" y="3628932"/>
            <a:ext cx="2186126" cy="29148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40ABFF-F095-4418-88CE-CAB89CDC91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248" y="1068455"/>
            <a:ext cx="1853792" cy="24546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6DA14D-D2BD-4D11-A6C6-0A4DFF52B9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0122" y="2805345"/>
            <a:ext cx="2894120" cy="21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5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09CCC7-A1AA-4E1A-9CF9-42327ED0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599"/>
            <a:ext cx="3932237" cy="766439"/>
          </a:xfrm>
        </p:spPr>
        <p:txBody>
          <a:bodyPr/>
          <a:lstStyle/>
          <a:p>
            <a:pPr algn="l"/>
            <a:r>
              <a:rPr lang="ru-RU" dirty="0"/>
              <a:t>увлечения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45C7F45-4F6E-45B3-8B06-F926A22C8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092" y="753121"/>
            <a:ext cx="1706880" cy="21336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4EFFE0-3D53-4FAE-9C2C-EA3940D3E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060" y="2075399"/>
            <a:ext cx="3899554" cy="2799424"/>
          </a:xfrm>
        </p:spPr>
        <p:txBody>
          <a:bodyPr/>
          <a:lstStyle/>
          <a:p>
            <a:pPr algn="l"/>
            <a:r>
              <a:rPr lang="ru-RU" dirty="0"/>
              <a:t>Увлекает все то, что вызывает в тебе истинное счастье внутри, в том самом моменте, в том самом месте! Это может быть вкусная ароматная булочка или красивая нежная клумба цветов, свежий бриз моря или полет птицы. Это те наслаждения, которые я могу испытывать в любое время.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7C6BE8-6683-4E6A-A8C6-BD23498F4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597" y="1126474"/>
            <a:ext cx="1756886" cy="23392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7325CAE-33AB-4C50-BE73-D2B723BED6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42" y="609599"/>
            <a:ext cx="1610589" cy="2277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3C252E-D20E-4C25-A62A-BFCA91F818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019" y="2969580"/>
            <a:ext cx="2571750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ADA4EF-56A8-4A74-923C-D0A4108B20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537" y="3562162"/>
            <a:ext cx="2269134" cy="28364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4838BF2-32C4-4092-9E38-A333CC3CE5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97" y="3455138"/>
            <a:ext cx="2134192" cy="26677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5715C1B-3C21-4F56-9FAF-CA184FCA18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855" y="685057"/>
            <a:ext cx="2035947" cy="27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67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256</TotalTime>
  <Words>650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Damask</vt:lpstr>
      <vt:lpstr>Дудкина виктория</vt:lpstr>
      <vt:lpstr>образование</vt:lpstr>
      <vt:lpstr>Творческие способности</vt:lpstr>
      <vt:lpstr>Занятие спортом</vt:lpstr>
      <vt:lpstr>Социальная активность в жизни «комус»</vt:lpstr>
      <vt:lpstr>увлечения</vt:lpstr>
      <vt:lpstr>увлечения</vt:lpstr>
      <vt:lpstr>увлечения</vt:lpstr>
      <vt:lpstr>увлечения</vt:lpstr>
      <vt:lpstr>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ДУДКИНА ВИКТОРИЯ</dc:title>
  <dc:creator>Дудкина Виктория Валерьевна</dc:creator>
  <cp:lastModifiedBy>Погуляева Валерия Геннадьевна</cp:lastModifiedBy>
  <cp:revision>54</cp:revision>
  <dcterms:created xsi:type="dcterms:W3CDTF">2022-02-04T17:41:58Z</dcterms:created>
  <dcterms:modified xsi:type="dcterms:W3CDTF">2022-02-08T10:03:20Z</dcterms:modified>
</cp:coreProperties>
</file>