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268" r:id="rId3"/>
    <p:sldId id="270" r:id="rId4"/>
    <p:sldId id="272" r:id="rId5"/>
    <p:sldId id="275" r:id="rId6"/>
    <p:sldId id="276" r:id="rId7"/>
    <p:sldId id="273" r:id="rId8"/>
    <p:sldId id="277" r:id="rId9"/>
    <p:sldId id="280" r:id="rId10"/>
    <p:sldId id="271" r:id="rId11"/>
    <p:sldId id="278" r:id="rId12"/>
    <p:sldId id="274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0527-B8EF-4E6B-AAD6-717922015EBA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00A1-B9FE-45B8-AF79-663E938857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7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00A1-B9FE-45B8-AF79-663E938857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4104456" cy="1368152"/>
          </a:xfrm>
        </p:spPr>
        <p:txBody>
          <a:bodyPr/>
          <a:lstStyle/>
          <a:p>
            <a:pPr algn="ctr"/>
            <a:r>
              <a:rPr lang="ru-RU" dirty="0" smtClean="0"/>
              <a:t>Алёхина Виктория 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9552" y="3283437"/>
            <a:ext cx="3951931" cy="2860358"/>
          </a:xfrm>
          <a:prstGeom prst="flowChartAlternateProcess">
            <a:avLst/>
          </a:prstGeom>
          <a:solidFill>
            <a:schemeClr val="accent2">
              <a:alpha val="6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Москва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Специалист по маркетингу</a:t>
            </a:r>
          </a:p>
          <a:p>
            <a:pPr algn="just"/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ТК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«Программное обеспечение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Группа маркетинга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СРТ УМ ДКРП 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Стаж работы : 3 года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Возраст: 2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лет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Рост: 167см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Вес: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6938"/>
            <a:ext cx="3740130" cy="56041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увлечения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4320480" cy="830997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В свободное от работы время с коллегами стали заниматься живописью. В период карантина я основательно подошла к процессу и стала постоянным клиентом магазинов творчества. 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8" y="267626"/>
            <a:ext cx="4107042" cy="620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31-01-20-10-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409" y="2212808"/>
            <a:ext cx="424847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746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" y="-292376"/>
            <a:ext cx="3415503" cy="455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 b="18250"/>
          <a:stretch/>
        </p:blipFill>
        <p:spPr>
          <a:xfrm>
            <a:off x="-88676" y="3395397"/>
            <a:ext cx="3507334" cy="347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увлечения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86" y="116631"/>
            <a:ext cx="2686870" cy="403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" b="13130"/>
          <a:stretch/>
        </p:blipFill>
        <p:spPr>
          <a:xfrm>
            <a:off x="6108252" y="3645035"/>
            <a:ext cx="3035748" cy="297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94801"/>
            <a:ext cx="324036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спорт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4320480" cy="461665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Помимо рабочей деятельности и творчества занимаюсь бегом. </a:t>
            </a:r>
            <a:r>
              <a:rPr lang="ru-RU" sz="1200" dirty="0"/>
              <a:t>В зимний период бег заменяют коньки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9" name="Рисунок 8" descr="image-31-01-20-10-26-6.jpeg"/>
          <p:cNvPicPr>
            <a:picLocks noChangeAspect="1"/>
          </p:cNvPicPr>
          <p:nvPr/>
        </p:nvPicPr>
        <p:blipFill rotWithShape="1">
          <a:blip r:embed="rId3" cstate="print"/>
          <a:srcRect l="318" r="-1"/>
          <a:stretch/>
        </p:blipFill>
        <p:spPr>
          <a:xfrm>
            <a:off x="561823" y="1809886"/>
            <a:ext cx="3843889" cy="482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-30-01-20-11-03.jpeg"/>
          <p:cNvPicPr>
            <a:picLocks noChangeAspect="1"/>
          </p:cNvPicPr>
          <p:nvPr/>
        </p:nvPicPr>
        <p:blipFill>
          <a:blip r:embed="rId4" cstate="print"/>
          <a:srcRect l="5063" r="7173"/>
          <a:stretch>
            <a:fillRect/>
          </a:stretch>
        </p:blipFill>
        <p:spPr>
          <a:xfrm>
            <a:off x="4788024" y="260647"/>
            <a:ext cx="4192547" cy="6369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60648"/>
            <a:ext cx="6048672" cy="720080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Свободное</a:t>
            </a:r>
            <a:r>
              <a:rPr kumimoji="0" lang="ru-RU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время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68760"/>
            <a:ext cx="3096344" cy="1015663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Я очень люблю прогулки на свежем воздухе, в парке или по городским улицам. Любые поездки вдохновляют меня на творчество и настраивают на рабочий процесс.</a:t>
            </a:r>
            <a:endParaRPr lang="ru-RU" sz="1200" dirty="0"/>
          </a:p>
        </p:txBody>
      </p:sp>
      <p:pic>
        <p:nvPicPr>
          <p:cNvPr id="5" name="Рисунок 4" descr="image-30-01-20-11-01-1.jpeg"/>
          <p:cNvPicPr>
            <a:picLocks noChangeAspect="1"/>
          </p:cNvPicPr>
          <p:nvPr/>
        </p:nvPicPr>
        <p:blipFill>
          <a:blip r:embed="rId3" cstate="print"/>
          <a:srcRect l="234"/>
          <a:stretch>
            <a:fillRect/>
          </a:stretch>
        </p:blipFill>
        <p:spPr>
          <a:xfrm>
            <a:off x="4860032" y="1268760"/>
            <a:ext cx="3861171" cy="5160346"/>
          </a:xfrm>
          <a:prstGeom prst="rect">
            <a:avLst/>
          </a:prstGeom>
        </p:spPr>
      </p:pic>
      <p:pic>
        <p:nvPicPr>
          <p:cNvPr id="6" name="Рисунок 5" descr="image-31-01-20-09-20м.jpeg"/>
          <p:cNvPicPr>
            <a:picLocks noChangeAspect="1"/>
          </p:cNvPicPr>
          <p:nvPr/>
        </p:nvPicPr>
        <p:blipFill>
          <a:blip r:embed="rId4" cstate="print"/>
          <a:srcRect b="7489"/>
          <a:stretch>
            <a:fillRect/>
          </a:stretch>
        </p:blipFill>
        <p:spPr>
          <a:xfrm>
            <a:off x="395536" y="2564904"/>
            <a:ext cx="3096344" cy="38166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3269"/>
            <a:ext cx="5976664" cy="397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6" y="5517232"/>
            <a:ext cx="4392488" cy="1015663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Сегодня  отчетливо  понимаю, где нахожусь и чего хочу.</a:t>
            </a:r>
          </a:p>
          <a:p>
            <a:pPr algn="just"/>
            <a:r>
              <a:rPr lang="ru-RU" sz="1200" dirty="0" smtClean="0"/>
              <a:t>Свои планы дальнейшего развития вижу в области маркетинга.</a:t>
            </a:r>
            <a:r>
              <a:rPr lang="en-US" sz="1200" dirty="0" smtClean="0"/>
              <a:t> </a:t>
            </a:r>
            <a:r>
              <a:rPr lang="ru-RU" sz="1200" dirty="0" smtClean="0"/>
              <a:t>Нацелена на личностный и карьерный рост. Уверена, инструменты и возможности компании «Комус» позволят мне достичь желаемого.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6048672" cy="720080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Планы на будущее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-31-01-20-09-18-2 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66" y="0"/>
            <a:ext cx="4535655" cy="6858000"/>
          </a:xfrm>
          <a:prstGeom prst="rect">
            <a:avLst/>
          </a:prstGeom>
        </p:spPr>
      </p:pic>
      <p:pic>
        <p:nvPicPr>
          <p:cNvPr id="5" name="Рисунок 4" descr="image-30-01-20-11-0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3016"/>
            <a:ext cx="2463738" cy="3284984"/>
          </a:xfrm>
          <a:prstGeom prst="rect">
            <a:avLst/>
          </a:prstGeom>
        </p:spPr>
      </p:pic>
      <p:pic>
        <p:nvPicPr>
          <p:cNvPr id="6" name="Рисунок 5" descr="image-31-01-20-11-22-4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593638"/>
            <a:ext cx="2448272" cy="326436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60648"/>
            <a:ext cx="8424936" cy="720080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Благодарю за </a:t>
            </a:r>
            <a:r>
              <a:rPr kumimoji="0" lang="ru-RU" sz="3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вни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мание</a:t>
            </a: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1074" cy="492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"/>
          <a:stretch/>
        </p:blipFill>
        <p:spPr>
          <a:xfrm>
            <a:off x="3062229" y="1052736"/>
            <a:ext cx="3306279" cy="488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59322"/>
            <a:ext cx="3131840" cy="4697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1350" y="188640"/>
            <a:ext cx="4320480" cy="461665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Моя история с </a:t>
            </a:r>
            <a:r>
              <a:rPr lang="ru-RU" sz="1200" dirty="0" err="1" smtClean="0"/>
              <a:t>Комус</a:t>
            </a:r>
            <a:r>
              <a:rPr lang="ru-RU" sz="1200" dirty="0" smtClean="0"/>
              <a:t> началась 3 года назад. Но сначала расскажу предысторию.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образование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mage-31-01-20-11-22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4104456" cy="5130570"/>
          </a:xfrm>
          <a:prstGeom prst="rect">
            <a:avLst/>
          </a:prstGeom>
        </p:spPr>
      </p:pic>
      <p:pic>
        <p:nvPicPr>
          <p:cNvPr id="7" name="Рисунок 6" descr="image-31-01-20-12-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3895328" cy="48691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5301208"/>
            <a:ext cx="3888432" cy="1384995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 2017 году закончила обучение с отличием в Поволжском институте управления им. П.А. Столыпина (</a:t>
            </a:r>
            <a:r>
              <a:rPr lang="ru-RU" sz="1200" dirty="0" err="1" smtClean="0"/>
              <a:t>РАНХиГС</a:t>
            </a:r>
            <a:r>
              <a:rPr lang="ru-RU" sz="1200" dirty="0" smtClean="0"/>
              <a:t> при Президенте РФ) по специальности «Государственное и муниципальное управление». В 2019 году защитила магистерскую диссертацию по тому же направлению (диплом с отличием).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Творчество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77283"/>
            <a:ext cx="4320480" cy="1384995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Во время обучения в ВУЗе открыла в себе многие творческие способности: танцы, театр, цирк, КВН, вокал. А больше всего покорила мое сердце  хореография. Участвовала в проектах коллективов  современного эстрадного танца «</a:t>
            </a:r>
            <a:r>
              <a:rPr lang="ru-RU" sz="1200" dirty="0" err="1" smtClean="0"/>
              <a:t>Performance</a:t>
            </a:r>
            <a:r>
              <a:rPr lang="ru-RU" sz="1200" dirty="0" smtClean="0"/>
              <a:t>» и спортивного танца «</a:t>
            </a:r>
            <a:r>
              <a:rPr lang="ru-RU" sz="1200" dirty="0" err="1" smtClean="0"/>
              <a:t>Be</a:t>
            </a:r>
            <a:r>
              <a:rPr lang="ru-RU" sz="1200" dirty="0" smtClean="0"/>
              <a:t> </a:t>
            </a:r>
            <a:r>
              <a:rPr lang="ru-RU" sz="1200" dirty="0" err="1" smtClean="0"/>
              <a:t>an</a:t>
            </a:r>
            <a:r>
              <a:rPr lang="ru-RU" sz="1200" dirty="0" smtClean="0"/>
              <a:t> </a:t>
            </a:r>
            <a:r>
              <a:rPr lang="ru-RU" sz="1200" dirty="0" err="1" smtClean="0"/>
              <a:t>icon</a:t>
            </a:r>
            <a:r>
              <a:rPr lang="ru-RU" sz="1200" dirty="0" smtClean="0"/>
              <a:t>». В настоящее время посещаю мастер-классы хореографов и иду к своей творческой мечте.</a:t>
            </a:r>
            <a:endParaRPr lang="ru-RU" sz="1200" dirty="0"/>
          </a:p>
        </p:txBody>
      </p:sp>
      <p:pic>
        <p:nvPicPr>
          <p:cNvPr id="5" name="Рисунок 4" descr="image-30-01-20-10-50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744416" cy="2496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age-30-01-20-10-50-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4984" y="945589"/>
            <a:ext cx="3674011" cy="244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-30-01-20-10-5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741053"/>
            <a:ext cx="3745851" cy="2496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Творчество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image-30-01-20-10-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4032448" cy="268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-30-01-20-10-5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399800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age-30-01-20-10-51-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052736"/>
            <a:ext cx="3998006" cy="2664296"/>
          </a:xfrm>
          <a:prstGeom prst="rect">
            <a:avLst/>
          </a:prstGeom>
        </p:spPr>
      </p:pic>
      <p:pic>
        <p:nvPicPr>
          <p:cNvPr id="12" name="Рисунок 11" descr="image-30-01-20-10-51-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4070" y="3933056"/>
            <a:ext cx="4031729" cy="26867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Творчество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4320480" cy="830997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Являлась участником и организатором массовых городских,  областных и общероссийских  мероприятий. Российская студенческая весна – самый масштабный  конкурс,  в котором принимала участие неоднократно.</a:t>
            </a:r>
            <a:endParaRPr lang="ru-RU" sz="1200" dirty="0"/>
          </a:p>
        </p:txBody>
      </p:sp>
      <p:pic>
        <p:nvPicPr>
          <p:cNvPr id="7" name="Рисунок 6" descr="image-30-01-20-10-49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3456384" cy="3456384"/>
          </a:xfrm>
          <a:prstGeom prst="rect">
            <a:avLst/>
          </a:prstGeom>
        </p:spPr>
      </p:pic>
      <p:pic>
        <p:nvPicPr>
          <p:cNvPr id="10" name="Рисунок 9" descr="image-30-01-20-10-49-4.jpeg"/>
          <p:cNvPicPr>
            <a:picLocks noChangeAspect="1"/>
          </p:cNvPicPr>
          <p:nvPr/>
        </p:nvPicPr>
        <p:blipFill>
          <a:blip r:embed="rId4" cstate="print"/>
          <a:srcRect l="8621" r="15517" b="3873"/>
          <a:stretch>
            <a:fillRect/>
          </a:stretch>
        </p:blipFill>
        <p:spPr>
          <a:xfrm>
            <a:off x="395536" y="2636912"/>
            <a:ext cx="4314905" cy="3643588"/>
          </a:xfrm>
          <a:prstGeom prst="rect">
            <a:avLst/>
          </a:prstGeom>
        </p:spPr>
      </p:pic>
      <p:pic>
        <p:nvPicPr>
          <p:cNvPr id="8" name="Рисунок 7" descr="image-30-01-20-10-50-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933056"/>
            <a:ext cx="3456383" cy="23047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3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Комус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478324"/>
            <a:ext cx="3744416" cy="830997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Комус стал для меня родным домом, а группа продаж </a:t>
            </a:r>
            <a:r>
              <a:rPr lang="ru-RU" sz="1200" dirty="0"/>
              <a:t>ТСТ </a:t>
            </a:r>
            <a:r>
              <a:rPr lang="ru-RU" sz="1200" dirty="0" smtClean="0"/>
              <a:t>- настоящей семьей</a:t>
            </a:r>
            <a:r>
              <a:rPr lang="ru-RU" sz="1200" dirty="0"/>
              <a:t>! </a:t>
            </a:r>
            <a:r>
              <a:rPr lang="ru-RU" sz="1200" dirty="0" smtClean="0"/>
              <a:t>(ДКРП </a:t>
            </a:r>
            <a:r>
              <a:rPr lang="ru-RU" sz="1200" dirty="0"/>
              <a:t>УС Операционный блок БР "Москва" ЦП "Премиум - Центр" 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29" y="260647"/>
            <a:ext cx="3805061" cy="484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-30-01-20-10-56-2.jpeg"/>
          <p:cNvPicPr>
            <a:picLocks noChangeAspect="1"/>
          </p:cNvPicPr>
          <p:nvPr/>
        </p:nvPicPr>
        <p:blipFill>
          <a:blip r:embed="rId5" cstate="print"/>
          <a:srcRect l="6723" r="4190"/>
          <a:stretch>
            <a:fillRect/>
          </a:stretch>
        </p:blipFill>
        <p:spPr>
          <a:xfrm>
            <a:off x="323528" y="2636913"/>
            <a:ext cx="4362145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1268760"/>
            <a:ext cx="4320480" cy="830997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На этапе обучения в магистратуре поставила себе цель найти интересную работу в крупной динамичной и быстрорастущей компании. И у меня это получилось!!! Я переехала в Москву, сейчас я в </a:t>
            </a:r>
            <a:r>
              <a:rPr lang="ru-RU" sz="1200" dirty="0" err="1" smtClean="0"/>
              <a:t>Комусе</a:t>
            </a:r>
            <a:r>
              <a:rPr lang="ru-RU" sz="1200" dirty="0" smtClean="0"/>
              <a:t> и счастлива!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Комус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mage-31-01-20-09-18-4.jpeg"/>
          <p:cNvPicPr>
            <a:picLocks noChangeAspect="1"/>
          </p:cNvPicPr>
          <p:nvPr/>
        </p:nvPicPr>
        <p:blipFill rotWithShape="1">
          <a:blip r:embed="rId3" cstate="print"/>
          <a:srcRect l="3129" t="5937" r="15785"/>
          <a:stretch/>
        </p:blipFill>
        <p:spPr>
          <a:xfrm>
            <a:off x="296658" y="2045218"/>
            <a:ext cx="3960439" cy="34457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6213" y="1052736"/>
            <a:ext cx="3929064" cy="2123658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Мы были </a:t>
            </a:r>
            <a:r>
              <a:rPr lang="ru-RU" sz="1200" dirty="0"/>
              <a:t>первопроходцами и открывателями нового офиса – БЦ «Интеграл». Команда меня поддерживала во всем, даже мое участие в «Мисс и Мистер </a:t>
            </a:r>
            <a:r>
              <a:rPr lang="ru-RU" sz="1200" dirty="0" err="1"/>
              <a:t>Комус</a:t>
            </a:r>
            <a:r>
              <a:rPr lang="ru-RU" sz="1200" dirty="0" smtClean="0"/>
              <a:t>» 2020. Но на втором туре, к сожалению, пришлось покинуть конкурс. Поэтому я незамедлительно приняла решение об участии в конкурсе в этом году.</a:t>
            </a:r>
          </a:p>
          <a:p>
            <a:pPr algn="just"/>
            <a:r>
              <a:rPr lang="ru-RU" sz="1200" dirty="0" smtClean="0"/>
              <a:t>С </a:t>
            </a:r>
            <a:r>
              <a:rPr lang="ru-RU" sz="1200" dirty="0"/>
              <a:t>маленькой семьей ТСТ мы прошли </a:t>
            </a:r>
            <a:r>
              <a:rPr lang="ru-RU" sz="1200" dirty="0" smtClean="0"/>
              <a:t>многое: </a:t>
            </a:r>
            <a:r>
              <a:rPr lang="ru-RU" sz="1200" dirty="0"/>
              <a:t>взлеты и падения. </a:t>
            </a:r>
            <a:r>
              <a:rPr lang="ru-RU" sz="1200" dirty="0" smtClean="0"/>
              <a:t>Но </a:t>
            </a:r>
            <a:r>
              <a:rPr lang="ru-RU" sz="1200" dirty="0"/>
              <a:t>мне хотелось развиваться </a:t>
            </a:r>
            <a:r>
              <a:rPr lang="ru-RU" sz="1200" dirty="0" smtClean="0"/>
              <a:t>дальше. И поэтому я сменила область деятельности на маркетинг.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1"/>
          <a:stretch/>
        </p:blipFill>
        <p:spPr>
          <a:xfrm>
            <a:off x="4876213" y="3861048"/>
            <a:ext cx="3957099" cy="2685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fw6nrf6-900.jpg"/>
          <p:cNvPicPr>
            <a:picLocks noChangeAspect="1"/>
          </p:cNvPicPr>
          <p:nvPr/>
        </p:nvPicPr>
        <p:blipFill>
          <a:blip r:embed="rId2" cstate="print"/>
          <a:srcRect r="2503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4320480" cy="648072"/>
          </a:xfrm>
          <a:prstGeom prst="rect">
            <a:avLst/>
          </a:prstGeom>
          <a:gradFill flip="none" rotWithShape="0">
            <a:gsLst>
              <a:gs pos="0">
                <a:schemeClr val="accent2">
                  <a:tint val="15000"/>
                  <a:satMod val="250000"/>
                  <a:alpha val="0"/>
                </a:schemeClr>
              </a:gs>
              <a:gs pos="49000">
                <a:schemeClr val="accent2">
                  <a:tint val="50000"/>
                  <a:satMod val="200000"/>
                </a:schemeClr>
              </a:gs>
              <a:gs pos="49100">
                <a:schemeClr val="accent2">
                  <a:tint val="64000"/>
                  <a:satMod val="160000"/>
                </a:schemeClr>
              </a:gs>
              <a:gs pos="92000">
                <a:schemeClr val="accent2">
                  <a:tint val="50000"/>
                  <a:satMod val="200000"/>
                </a:schemeClr>
              </a:gs>
              <a:gs pos="100000">
                <a:schemeClr val="accent2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Комус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5437" y="1196752"/>
            <a:ext cx="4050286" cy="646331"/>
          </a:xfrm>
          <a:prstGeom prst="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 великой радостью могу сообщить, что обрела новую семью, но только больше</a:t>
            </a:r>
            <a:r>
              <a:rPr lang="ru-RU" sz="1200" dirty="0"/>
              <a:t>! Служба развития техники УМ </a:t>
            </a:r>
            <a:r>
              <a:rPr lang="ru-RU" sz="1200" dirty="0" smtClean="0"/>
              <a:t>ДКРП – мой новый дом!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7104"/>
            <a:ext cx="6771842" cy="44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079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581</TotalTime>
  <Words>483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Алёхина Виктория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Алёхина Виктория Сергеевна</dc:creator>
  <cp:lastModifiedBy>Погуляева Валерия Геннадьевна</cp:lastModifiedBy>
  <cp:revision>91</cp:revision>
  <dcterms:created xsi:type="dcterms:W3CDTF">2020-01-30T09:12:25Z</dcterms:created>
  <dcterms:modified xsi:type="dcterms:W3CDTF">2022-02-07T10:55:57Z</dcterms:modified>
</cp:coreProperties>
</file>