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68" r:id="rId3"/>
    <p:sldId id="272" r:id="rId4"/>
    <p:sldId id="273" r:id="rId5"/>
    <p:sldId id="258" r:id="rId6"/>
    <p:sldId id="259" r:id="rId7"/>
    <p:sldId id="271" r:id="rId8"/>
    <p:sldId id="275" r:id="rId9"/>
    <p:sldId id="276" r:id="rId10"/>
    <p:sldId id="274" r:id="rId11"/>
    <p:sldId id="264" r:id="rId12"/>
    <p:sldId id="267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0021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64" autoAdjust="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F482B-1CB8-4031-913A-31E08B78F5E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8D6D5-2F56-42E6-9539-99FB4F32B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51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6D5-2F56-42E6-9539-99FB4F32BC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0528" y="0"/>
            <a:ext cx="31318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Строилова Марина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Московская область г Домодедово     Оператор ГСЗ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КЦ Домодедово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479715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i="1" dirty="0" smtClean="0">
                <a:solidFill>
                  <a:schemeClr val="bg1"/>
                </a:solidFill>
              </a:rPr>
              <a:t>Стаж работы в «</a:t>
            </a:r>
            <a:r>
              <a:rPr lang="ru-RU" sz="1500" i="1" dirty="0" err="1" smtClean="0">
                <a:solidFill>
                  <a:schemeClr val="bg1"/>
                </a:solidFill>
              </a:rPr>
              <a:t>Комус</a:t>
            </a:r>
            <a:r>
              <a:rPr lang="ru-RU" sz="1500" i="1" dirty="0" smtClean="0">
                <a:solidFill>
                  <a:schemeClr val="bg1"/>
                </a:solidFill>
              </a:rPr>
              <a:t>»- </a:t>
            </a:r>
            <a:r>
              <a:rPr lang="ru-RU" sz="1400" i="1" dirty="0" smtClean="0">
                <a:solidFill>
                  <a:schemeClr val="bg1"/>
                </a:solidFill>
              </a:rPr>
              <a:t>1г</a:t>
            </a:r>
            <a:endParaRPr lang="ru-RU" sz="10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500" i="1" dirty="0" smtClean="0">
                <a:solidFill>
                  <a:schemeClr val="bg1"/>
                </a:solidFill>
              </a:rPr>
              <a:t> Возраст - 32 г</a:t>
            </a:r>
          </a:p>
          <a:p>
            <a:pPr algn="ctr"/>
            <a:r>
              <a:rPr lang="ru-RU" sz="1500" i="1" dirty="0" smtClean="0">
                <a:solidFill>
                  <a:schemeClr val="bg1"/>
                </a:solidFill>
              </a:rPr>
              <a:t>Рост – 167 см</a:t>
            </a:r>
          </a:p>
          <a:p>
            <a:pPr algn="ctr"/>
            <a:r>
              <a:rPr lang="ru-RU" sz="1500" i="1" dirty="0" smtClean="0">
                <a:solidFill>
                  <a:schemeClr val="bg1"/>
                </a:solidFill>
              </a:rPr>
              <a:t>Вес – 53 кг</a:t>
            </a:r>
            <a:endParaRPr lang="ru-RU" sz="1500" i="1" dirty="0">
              <a:solidFill>
                <a:schemeClr val="bg1"/>
              </a:solidFill>
            </a:endParaRPr>
          </a:p>
        </p:txBody>
      </p:sp>
      <p:pic>
        <p:nvPicPr>
          <p:cNvPr id="2" name="neizvesten___muzyka_dlya_prezentacii.hNNq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97252" cy="3429000"/>
          </a:xfrm>
          <a:prstGeom prst="rect">
            <a:avLst/>
          </a:prstGeom>
        </p:spPr>
      </p:pic>
      <p:pic>
        <p:nvPicPr>
          <p:cNvPr id="9" name="Рисунок 8" descr="4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858000"/>
          </a:xfrm>
          <a:prstGeom prst="rect">
            <a:avLst/>
          </a:prstGeom>
        </p:spPr>
      </p:pic>
      <p:pic>
        <p:nvPicPr>
          <p:cNvPr id="5" name="Рисунок 4" descr="Great+Britain+v+Russia+Women+Handball+Euro+XWsXaFqK42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5004048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Лыжи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6211669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года фигурного катания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 года гандбола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активность и участие в общественной жизни «</a:t>
            </a:r>
            <a:r>
              <a:rPr lang="ru-RU" dirty="0" err="1" smtClean="0"/>
              <a:t>Комус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9" name="Рисунок 18" descr="photofacefun_com_1517052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5364088" cy="4509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211669"/>
            <a:ext cx="425920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Спартакиада 2017</a:t>
            </a:r>
            <a:endParaRPr lang="ru-RU" sz="2800" dirty="0"/>
          </a:p>
        </p:txBody>
      </p:sp>
      <p:pic>
        <p:nvPicPr>
          <p:cNvPr id="20" name="Рисунок 19" descr="Screenshot_2018-01-27-15-30-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5220072" cy="34563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15616" y="2924944"/>
            <a:ext cx="28803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Новый год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  <a:r>
              <a:rPr lang="ru-RU" b="1" i="1" dirty="0" smtClean="0">
                <a:solidFill>
                  <a:schemeClr val="tx1"/>
                </a:solidFill>
              </a:rPr>
              <a:t> Группа ГСЗ КЦ Домодедово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Screenshot_2018-01-27-13-07-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-675456"/>
            <a:ext cx="4211960" cy="4509120"/>
          </a:xfrm>
          <a:prstGeom prst="rect">
            <a:avLst/>
          </a:prstGeom>
        </p:spPr>
      </p:pic>
      <p:pic>
        <p:nvPicPr>
          <p:cNvPr id="18" name="Содержимое 17" descr="0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229351">
            <a:off x="4655139" y="3172499"/>
            <a:ext cx="4021025" cy="5316152"/>
          </a:xfrm>
        </p:spPr>
      </p:pic>
      <p:sp>
        <p:nvSpPr>
          <p:cNvPr id="12" name="TextBox 11"/>
          <p:cNvSpPr txBox="1"/>
          <p:nvPr/>
        </p:nvSpPr>
        <p:spPr>
          <a:xfrm>
            <a:off x="6444208" y="5661248"/>
            <a:ext cx="269979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 место в конкурсе «Выше радуги» в июле 2017г по выполнению плана среди операторов 3 категории </a:t>
            </a:r>
            <a:endParaRPr lang="ru-RU" sz="1400" dirty="0"/>
          </a:p>
        </p:txBody>
      </p:sp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M2O-bOgh2pg (1)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8214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5536" y="11663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Мечтаю быть не звездной, а полезной,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Раскрыть свой самый значимый талант</a:t>
            </a:r>
            <a:r>
              <a:rPr lang="en-US" sz="1400" b="1" i="1" smtClean="0">
                <a:solidFill>
                  <a:schemeClr val="bg1"/>
                </a:solidFill>
              </a:rPr>
              <a:t>,</a:t>
            </a:r>
            <a:r>
              <a:rPr lang="ru-RU" sz="1400" b="1" i="1" smtClean="0">
                <a:solidFill>
                  <a:schemeClr val="bg1"/>
                </a:solidFill>
              </a:rPr>
              <a:t> </a:t>
            </a:r>
            <a:r>
              <a:rPr lang="ru-RU" sz="1400" b="1" i="1" dirty="0" smtClean="0">
                <a:solidFill>
                  <a:schemeClr val="bg1"/>
                </a:solidFill>
              </a:rPr>
              <a:t>Пусть тем, кто рядом, будет интересно,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Стараться быть чуть лучше, чем вчера.  </a:t>
            </a:r>
          </a:p>
        </p:txBody>
      </p:sp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Желаю конкурсанткам всем удачи, </a:t>
            </a:r>
            <a:b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сбудутся заветные мечты. </a:t>
            </a:r>
            <a:b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новый день для каждой много значит, </a:t>
            </a:r>
            <a:b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Внутри пусть будет больше красоты</a:t>
            </a:r>
            <a:b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 за внимание!</a:t>
            </a:r>
            <a:endParaRPr lang="ru-RU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22" r="2022"/>
          <a:stretch>
            <a:fillRect/>
          </a:stretch>
        </p:blipFill>
        <p:spPr/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сж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24789">
            <a:off x="4603522" y="1922827"/>
            <a:ext cx="4315942" cy="3530588"/>
          </a:xfrm>
        </p:spPr>
      </p:pic>
      <p:pic>
        <p:nvPicPr>
          <p:cNvPr id="9" name="Рисунок 8" descr="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44292">
            <a:off x="457241" y="1998682"/>
            <a:ext cx="4591363" cy="35512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Омский Технологический Колледж </a:t>
            </a:r>
            <a:br>
              <a:rPr lang="ru-RU" sz="2000" b="1" dirty="0" smtClean="0"/>
            </a:br>
            <a:r>
              <a:rPr lang="ru-RU" sz="1400" b="1" dirty="0" smtClean="0"/>
              <a:t>специальность художник-модельер по прическам</a:t>
            </a:r>
          </a:p>
          <a:p>
            <a:pPr algn="ctr"/>
            <a:r>
              <a:rPr lang="ru-RU" sz="1400" b="1" dirty="0" smtClean="0"/>
              <a:t>2003-2006гг</a:t>
            </a:r>
            <a:endParaRPr lang="ru-RU" sz="1400" b="1" dirty="0"/>
          </a:p>
        </p:txBody>
      </p:sp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1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6377">
            <a:off x="-931234" y="-355527"/>
            <a:ext cx="4825707" cy="7605565"/>
          </a:xfrm>
          <a:prstGeom prst="rect">
            <a:avLst/>
          </a:prstGeom>
        </p:spPr>
      </p:pic>
      <p:pic>
        <p:nvPicPr>
          <p:cNvPr id="4" name="Рисунок 3" descr="фото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2811">
            <a:off x="4990956" y="853038"/>
            <a:ext cx="4655164" cy="6663755"/>
          </a:xfrm>
          <a:prstGeom prst="rect">
            <a:avLst/>
          </a:prstGeom>
        </p:spPr>
      </p:pic>
      <p:pic>
        <p:nvPicPr>
          <p:cNvPr id="3" name="Рисунок 2" descr="Фото Мари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0"/>
            <a:ext cx="3935344" cy="5805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343211">
            <a:off x="6139204" y="144142"/>
            <a:ext cx="29523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Мне тоже приходилось помогать мастерам старших курсов и быть моделью))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01208"/>
            <a:ext cx="30243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Разработка авторской стрижки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 rot="20791493">
            <a:off x="-113084" y="155617"/>
            <a:ext cx="29158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Техника </a:t>
            </a:r>
            <a:r>
              <a:rPr lang="en-US" b="1" i="1" dirty="0" smtClean="0"/>
              <a:t>Vidal Sassoon</a:t>
            </a:r>
            <a:r>
              <a:rPr lang="ru-RU" b="1" i="1" dirty="0" smtClean="0"/>
              <a:t> с элементами</a:t>
            </a:r>
            <a:r>
              <a:rPr lang="en-US" b="1" i="1" dirty="0" smtClean="0"/>
              <a:t> </a:t>
            </a:r>
            <a:r>
              <a:rPr lang="ru-RU" b="1" i="1" dirty="0" smtClean="0"/>
              <a:t> трафарета</a:t>
            </a:r>
            <a:endParaRPr lang="ru-RU" b="1" i="1" dirty="0"/>
          </a:p>
        </p:txBody>
      </p:sp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4427984" cy="3068960"/>
          </a:xfrm>
          <a:prstGeom prst="rect">
            <a:avLst/>
          </a:prstGeom>
        </p:spPr>
      </p:pic>
      <p:pic>
        <p:nvPicPr>
          <p:cNvPr id="13" name="Рисунок 12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5976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36912"/>
            <a:ext cx="442798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Конкурс причесок 2006 г Омск</a:t>
            </a:r>
            <a:endParaRPr lang="en-US" b="1" i="1" dirty="0" smtClean="0">
              <a:solidFill>
                <a:schemeClr val="bg1"/>
              </a:solidFill>
            </a:endParaRPr>
          </a:p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i="1" dirty="0" smtClean="0"/>
              <a:t>Шляпа  выполнена из волос модели без использования накладных волос</a:t>
            </a:r>
            <a:r>
              <a:rPr lang="en-US" sz="1600" i="1" dirty="0" smtClean="0"/>
              <a:t>.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Создание образа </a:t>
            </a:r>
            <a:r>
              <a:rPr lang="en-US" sz="1600" i="1" dirty="0" smtClean="0"/>
              <a:t> </a:t>
            </a:r>
            <a:r>
              <a:rPr lang="ru-RU" sz="1600" i="1" dirty="0" smtClean="0"/>
              <a:t>и постановка номера  </a:t>
            </a:r>
            <a:r>
              <a:rPr lang="ru-RU" sz="1600" i="1" dirty="0" smtClean="0">
                <a:solidFill>
                  <a:schemeClr val="bg1"/>
                </a:solidFill>
              </a:rPr>
              <a:t>выполнена мной 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1954560" cy="658336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7" name="Содержимое 6" descr="fEGWrHtRW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1539552"/>
            <a:ext cx="9900592" cy="9865096"/>
          </a:xfrm>
        </p:spPr>
      </p:pic>
      <p:pic>
        <p:nvPicPr>
          <p:cNvPr id="14" name="Рисунок 13" descr="IMG-20150228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8782">
            <a:off x="4192445" y="1292049"/>
            <a:ext cx="5150952" cy="73784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52536" y="0"/>
            <a:ext cx="9865096" cy="1261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13A"/>
                </a:solidFill>
              </a:rPr>
              <a:t>Московский Государственный Университет Гражданской Авиации</a:t>
            </a:r>
          </a:p>
          <a:p>
            <a:pPr algn="ctr"/>
            <a:r>
              <a:rPr lang="ru-RU" dirty="0" smtClean="0"/>
              <a:t>Специальность:</a:t>
            </a:r>
          </a:p>
          <a:p>
            <a:pPr algn="ctr"/>
            <a:r>
              <a:rPr lang="ru-RU" dirty="0" smtClean="0">
                <a:solidFill>
                  <a:srgbClr val="00518E"/>
                </a:solidFill>
              </a:rPr>
              <a:t> </a:t>
            </a:r>
            <a:r>
              <a:rPr lang="ru-RU" b="1" i="1" dirty="0" err="1" smtClean="0">
                <a:solidFill>
                  <a:srgbClr val="00518E"/>
                </a:solidFill>
              </a:rPr>
              <a:t>Менеджемент</a:t>
            </a:r>
            <a:r>
              <a:rPr lang="ru-RU" b="1" i="1" dirty="0" smtClean="0">
                <a:solidFill>
                  <a:srgbClr val="00518E"/>
                </a:solidFill>
              </a:rPr>
              <a:t> организации </a:t>
            </a:r>
          </a:p>
          <a:p>
            <a:pPr algn="ctr"/>
            <a:r>
              <a:rPr lang="ru-RU" b="1" i="1" dirty="0" smtClean="0">
                <a:solidFill>
                  <a:srgbClr val="00518E"/>
                </a:solidFill>
              </a:rPr>
              <a:t>2009-2015 </a:t>
            </a:r>
            <a:r>
              <a:rPr lang="ru-RU" b="1" i="1" dirty="0" err="1" smtClean="0">
                <a:solidFill>
                  <a:srgbClr val="00518E"/>
                </a:solidFill>
              </a:rPr>
              <a:t>гг</a:t>
            </a:r>
            <a:r>
              <a:rPr lang="ru-RU" b="1" i="1" dirty="0" smtClean="0">
                <a:solidFill>
                  <a:srgbClr val="00518E"/>
                </a:solidFill>
              </a:rPr>
              <a:t> учебы</a:t>
            </a:r>
            <a:endParaRPr lang="ru-RU" b="1" i="1" dirty="0">
              <a:solidFill>
                <a:srgbClr val="00518E"/>
              </a:solidFill>
            </a:endParaRPr>
          </a:p>
        </p:txBody>
      </p:sp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284984"/>
            <a:ext cx="4716016" cy="3573016"/>
          </a:xfrm>
          <a:prstGeom prst="rect">
            <a:avLst/>
          </a:prstGeom>
        </p:spPr>
      </p:pic>
      <p:pic>
        <p:nvPicPr>
          <p:cNvPr id="14" name="Рисунок 13" descr="photofacefun_com_1517050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-963488"/>
            <a:ext cx="6743700" cy="533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47856" y="639633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</a:rPr>
              <a:t>2008-2017 </a:t>
            </a:r>
            <a:r>
              <a:rPr lang="ru-RU" sz="1200" b="1" i="1" dirty="0" err="1" smtClean="0">
                <a:solidFill>
                  <a:schemeClr val="bg1"/>
                </a:solidFill>
              </a:rPr>
              <a:t>гг</a:t>
            </a:r>
            <a:r>
              <a:rPr lang="ru-RU" sz="1200" b="1" i="1" dirty="0" smtClean="0">
                <a:solidFill>
                  <a:schemeClr val="bg1"/>
                </a:solidFill>
              </a:rPr>
              <a:t> работы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0"/>
            <a:ext cx="486003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Выполняла полеты  старшим бортпроводником на авиалайнерах: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Ил-86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ru-RU" sz="1200" dirty="0" smtClean="0">
                <a:solidFill>
                  <a:schemeClr val="bg1"/>
                </a:solidFill>
              </a:rPr>
              <a:t> Ту-154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ru-RU" sz="1200" dirty="0" smtClean="0">
                <a:solidFill>
                  <a:schemeClr val="bg1"/>
                </a:solidFill>
              </a:rPr>
              <a:t> А</a:t>
            </a:r>
            <a:r>
              <a:rPr lang="en-US" sz="1200" dirty="0" err="1" smtClean="0">
                <a:solidFill>
                  <a:schemeClr val="bg1"/>
                </a:solidFill>
              </a:rPr>
              <a:t>irbus</a:t>
            </a:r>
            <a:r>
              <a:rPr lang="ru-RU" sz="1200" dirty="0" smtClean="0">
                <a:solidFill>
                  <a:schemeClr val="bg1"/>
                </a:solidFill>
              </a:rPr>
              <a:t>-319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ru-RU" sz="1200" dirty="0" smtClean="0">
                <a:solidFill>
                  <a:schemeClr val="bg1"/>
                </a:solidFill>
              </a:rPr>
              <a:t>А -320</a:t>
            </a:r>
            <a:r>
              <a:rPr lang="en-US" sz="1200" dirty="0" smtClean="0">
                <a:solidFill>
                  <a:schemeClr val="bg1"/>
                </a:solidFill>
              </a:rPr>
              <a:t>, A-310,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Boing-737,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Boing</a:t>
            </a:r>
            <a:r>
              <a:rPr lang="en-US" sz="1200" dirty="0" smtClean="0">
                <a:solidFill>
                  <a:schemeClr val="bg1"/>
                </a:solidFill>
              </a:rPr>
              <a:t> – 767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00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76672"/>
            <a:ext cx="5184576" cy="3744416"/>
          </a:xfrm>
          <a:prstGeom prst="rect">
            <a:avLst/>
          </a:prstGeom>
        </p:spPr>
      </p:pic>
      <p:pic>
        <p:nvPicPr>
          <p:cNvPr id="15" name="Рисунок 14" descr="12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4427984" cy="3356992"/>
          </a:xfrm>
          <a:prstGeom prst="rect">
            <a:avLst/>
          </a:prstGeom>
        </p:spPr>
      </p:pic>
      <p:pic>
        <p:nvPicPr>
          <p:cNvPr id="19" name="Рисунок 18" descr="photofacefun_com_15170524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852936"/>
            <a:ext cx="1512168" cy="1440160"/>
          </a:xfrm>
          <a:prstGeom prst="rect">
            <a:avLst/>
          </a:prstGeom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717032"/>
            <a:ext cx="3816424" cy="3140968"/>
          </a:xfrm>
          <a:prstGeom prst="rect">
            <a:avLst/>
          </a:prstGeom>
        </p:spPr>
      </p:pic>
      <p:pic>
        <p:nvPicPr>
          <p:cNvPr id="11" name="Рисунок 10" descr="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0"/>
            <a:ext cx="4499992" cy="6858000"/>
          </a:xfrm>
          <a:prstGeom prst="rect">
            <a:avLst/>
          </a:prstGeom>
        </p:spPr>
      </p:pic>
      <p:pic>
        <p:nvPicPr>
          <p:cNvPr id="7" name="Рисунок 6" descr="Screenshot_2018-01-27-11-58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0"/>
            <a:ext cx="5292080" cy="3501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51920" y="3068960"/>
            <a:ext cx="529208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Рождение нашей семьи</a:t>
            </a:r>
            <a:r>
              <a:rPr lang="en-US" dirty="0" smtClean="0"/>
              <a:t>.</a:t>
            </a:r>
            <a:endParaRPr lang="ru-RU" dirty="0" smtClean="0"/>
          </a:p>
          <a:p>
            <a:pPr algn="ctr"/>
            <a:r>
              <a:rPr lang="ru-RU" dirty="0" smtClean="0"/>
              <a:t> Трансформация из Дубровской в Строилову</a:t>
            </a:r>
            <a:endParaRPr lang="ru-RU" dirty="0"/>
          </a:p>
        </p:txBody>
      </p:sp>
      <p:pic>
        <p:nvPicPr>
          <p:cNvPr id="9" name="Рисунок 8" descr="0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717032"/>
            <a:ext cx="2339752" cy="3384376"/>
          </a:xfrm>
          <a:prstGeom prst="rect">
            <a:avLst/>
          </a:prstGeom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492896"/>
            <a:ext cx="3347864" cy="4968552"/>
          </a:xfrm>
          <a:prstGeom prst="rect">
            <a:avLst/>
          </a:prstGeom>
        </p:spPr>
      </p:pic>
      <p:pic>
        <p:nvPicPr>
          <p:cNvPr id="8" name="Рисунок 7" descr="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9401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3256"/>
            <a:ext cx="66247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Музыкальная школа по классу виолончель №14      г</a:t>
            </a:r>
            <a:r>
              <a:rPr lang="en-US" b="1" i="1" dirty="0" smtClean="0"/>
              <a:t>.</a:t>
            </a:r>
            <a:r>
              <a:rPr lang="ru-RU" b="1" i="1" dirty="0" smtClean="0"/>
              <a:t> Омск</a:t>
            </a:r>
          </a:p>
          <a:p>
            <a:pPr algn="ctr"/>
            <a:r>
              <a:rPr lang="ru-RU" b="1" i="1" dirty="0" smtClean="0"/>
              <a:t>1995 – 2003</a:t>
            </a:r>
            <a:r>
              <a:rPr lang="en-US" b="1" i="1" dirty="0" smtClean="0"/>
              <a:t>.</a:t>
            </a:r>
            <a:r>
              <a:rPr lang="ru-RU" b="1" i="1" dirty="0" smtClean="0"/>
              <a:t> Диплом с отличием</a:t>
            </a:r>
            <a:r>
              <a:rPr lang="en-US" b="1" i="1" dirty="0" smtClean="0"/>
              <a:t>.</a:t>
            </a:r>
            <a:r>
              <a:rPr lang="ru-RU" b="1" i="1" dirty="0" smtClean="0"/>
              <a:t> </a:t>
            </a:r>
          </a:p>
          <a:p>
            <a:pPr algn="ctr"/>
            <a:r>
              <a:rPr lang="ru-RU" b="1" i="1" dirty="0" smtClean="0"/>
              <a:t>Победитель и лауреат  конкурсов струнного отделения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pic>
        <p:nvPicPr>
          <p:cNvPr id="7" name="Рисунок 6" descr="Sc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8012" y="0"/>
            <a:ext cx="4475988" cy="3140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0"/>
            <a:ext cx="53285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Мои </a:t>
            </a:r>
            <a:r>
              <a:rPr lang="ru-RU" b="1" i="1" dirty="0" err="1" smtClean="0"/>
              <a:t>улечения-это</a:t>
            </a:r>
            <a:r>
              <a:rPr lang="ru-RU" b="1" i="1" dirty="0" smtClean="0"/>
              <a:t> музыка</a:t>
            </a:r>
            <a:r>
              <a:rPr lang="en-US" b="1" i="1" dirty="0" smtClean="0"/>
              <a:t>,</a:t>
            </a:r>
            <a:r>
              <a:rPr lang="ru-RU" b="1" i="1" dirty="0" smtClean="0"/>
              <a:t> рисунок</a:t>
            </a:r>
            <a:r>
              <a:rPr lang="en-US" b="1" i="1" dirty="0" smtClean="0"/>
              <a:t>,  </a:t>
            </a:r>
            <a:r>
              <a:rPr lang="ru-RU" b="1" i="1" dirty="0" smtClean="0"/>
              <a:t>спорт </a:t>
            </a:r>
            <a:endParaRPr lang="ru-RU" b="1" i="1" dirty="0"/>
          </a:p>
        </p:txBody>
      </p:sp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0127-WA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0"/>
            <a:ext cx="3851920" cy="5301208"/>
          </a:xfrm>
          <a:prstGeom prst="rect">
            <a:avLst/>
          </a:prstGeom>
        </p:spPr>
      </p:pic>
      <p:pic>
        <p:nvPicPr>
          <p:cNvPr id="2" name="Рисунок 1" descr="IMG-20180127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171400"/>
            <a:ext cx="5472608" cy="7272808"/>
          </a:xfrm>
          <a:prstGeom prst="rect">
            <a:avLst/>
          </a:prstGeom>
        </p:spPr>
      </p:pic>
      <p:pic>
        <p:nvPicPr>
          <p:cNvPr id="6" name="Рисунок 5" descr="photofacefun_com_1517127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93096"/>
            <a:ext cx="3851920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Учась в колледже -  «Рисунок» был профилирующим предметом</a:t>
            </a:r>
            <a:r>
              <a:rPr lang="en-US" b="1" i="1" dirty="0" smtClean="0"/>
              <a:t>…</a:t>
            </a:r>
            <a:r>
              <a:rPr lang="ru-RU" b="1" i="1" dirty="0" smtClean="0"/>
              <a:t>так я научилась рисовать))</a:t>
            </a:r>
            <a:endParaRPr lang="ru-RU" b="1" i="1" dirty="0"/>
          </a:p>
        </p:txBody>
      </p:sp>
      <p:pic>
        <p:nvPicPr>
          <p:cNvPr id="10" name="Рисунок 9" descr="марина  я  я я 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933056"/>
            <a:ext cx="1485900" cy="1981200"/>
          </a:xfrm>
          <a:prstGeom prst="rect">
            <a:avLst/>
          </a:prstGeom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3276</TotalTime>
  <Words>257</Words>
  <Application>Microsoft Office PowerPoint</Application>
  <PresentationFormat>Экран (4:3)</PresentationFormat>
  <Paragraphs>43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Социальная активность и участие в общественной жизни «Комус»</vt:lpstr>
      <vt:lpstr>Слайд 12</vt:lpstr>
      <vt:lpstr>Желаю конкурсанткам всем удачи,  Пусть сбудутся заветные мечты.  Пусть новый день для каждой много значит,  Внутри пусть будет больше красоты 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 мне</dc:title>
  <dc:creator>МАРИША</dc:creator>
  <cp:lastModifiedBy>МАРИША</cp:lastModifiedBy>
  <cp:revision>149</cp:revision>
  <dcterms:created xsi:type="dcterms:W3CDTF">2018-01-24T03:55:19Z</dcterms:created>
  <dcterms:modified xsi:type="dcterms:W3CDTF">2018-01-29T17:15:49Z</dcterms:modified>
</cp:coreProperties>
</file>