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2 шт.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112" name="«Введите цитату здесь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r>
              <a:t>«Введите цитату здесь».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подпись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Обо мне"/>
          <p:cNvSpPr txBox="1">
            <a:spLocks noGrp="1"/>
          </p:cNvSpPr>
          <p:nvPr>
            <p:ph type="ctrTitle"/>
          </p:nvPr>
        </p:nvSpPr>
        <p:spPr>
          <a:xfrm>
            <a:off x="1079500" y="1924805"/>
            <a:ext cx="11176000" cy="2921001"/>
          </a:xfrm>
          <a:prstGeom prst="rect">
            <a:avLst/>
          </a:prstGeom>
        </p:spPr>
        <p:txBody>
          <a:bodyPr/>
          <a:lstStyle/>
          <a:p>
            <a:r>
              <a:t>Обо мне</a:t>
            </a:r>
          </a:p>
        </p:txBody>
      </p:sp>
      <p:sp>
        <p:nvSpPr>
          <p:cNvPr id="138" name="в рамках конкурса «Мисс КОМУС-2018»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рамках конкурса «Мисс КОМУС-2018»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82CE363C-CDF2-488F-8CFA-187AF5335E09-L0-001.jpeg" descr="82CE363C-CDF2-488F-8CFA-187AF5335E09-L0-001.jpe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1599692">
            <a:off x="1777767" y="614410"/>
            <a:ext cx="6151533" cy="8524780"/>
          </a:xfrm>
          <a:prstGeom prst="rect">
            <a:avLst/>
          </a:prstGeom>
        </p:spPr>
      </p:pic>
      <p:sp>
        <p:nvSpPr>
          <p:cNvPr id="200" name="В планах на будущее:"/>
          <p:cNvSpPr txBox="1">
            <a:spLocks noGrp="1"/>
          </p:cNvSpPr>
          <p:nvPr>
            <p:ph type="title" idx="4294967295"/>
          </p:nvPr>
        </p:nvSpPr>
        <p:spPr>
          <a:xfrm>
            <a:off x="7449714" y="268288"/>
            <a:ext cx="5018599" cy="12241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i="1" dirty="0"/>
              <a:t>В </a:t>
            </a:r>
            <a:r>
              <a:rPr i="1" dirty="0" err="1"/>
              <a:t>планах</a:t>
            </a:r>
            <a:r>
              <a:rPr i="1" dirty="0"/>
              <a:t> </a:t>
            </a:r>
            <a:r>
              <a:rPr i="1" dirty="0" err="1"/>
              <a:t>на</a:t>
            </a:r>
            <a:r>
              <a:rPr i="1" dirty="0"/>
              <a:t> </a:t>
            </a:r>
            <a:r>
              <a:rPr i="1" dirty="0" err="1"/>
              <a:t>будущее</a:t>
            </a:r>
            <a:r>
              <a:rPr i="1" dirty="0"/>
              <a:t>:</a:t>
            </a:r>
            <a:r>
              <a:rPr dirty="0"/>
              <a:t> </a:t>
            </a:r>
          </a:p>
        </p:txBody>
      </p:sp>
      <p:sp>
        <p:nvSpPr>
          <p:cNvPr id="201" name="Повышение квалификации и развитие новых навыков  в сфере продаж;…"/>
          <p:cNvSpPr txBox="1">
            <a:spLocks noGrp="1"/>
          </p:cNvSpPr>
          <p:nvPr>
            <p:ph type="body" sz="quarter" idx="4294967295"/>
          </p:nvPr>
        </p:nvSpPr>
        <p:spPr>
          <a:xfrm>
            <a:off x="8201228" y="2676352"/>
            <a:ext cx="4001083" cy="4886409"/>
          </a:xfrm>
          <a:prstGeom prst="rect">
            <a:avLst/>
          </a:prstGeom>
        </p:spPr>
        <p:txBody>
          <a:bodyPr/>
          <a:lstStyle/>
          <a:p>
            <a:pPr marL="192786" indent="-192786" defTabSz="233679">
              <a:spcBef>
                <a:spcPts val="1500"/>
              </a:spcBef>
              <a:defRPr sz="1840"/>
            </a:pPr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квалификации</a:t>
            </a:r>
            <a:r>
              <a:rPr dirty="0"/>
              <a:t> и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 в </a:t>
            </a:r>
            <a:r>
              <a:rPr dirty="0" err="1"/>
              <a:t>сфере</a:t>
            </a:r>
            <a:r>
              <a:rPr dirty="0"/>
              <a:t> </a:t>
            </a:r>
            <a:r>
              <a:rPr dirty="0" err="1"/>
              <a:t>продаж</a:t>
            </a:r>
            <a:r>
              <a:rPr dirty="0"/>
              <a:t>;</a:t>
            </a:r>
          </a:p>
          <a:p>
            <a:pPr marL="192786" indent="-192786" defTabSz="233679">
              <a:spcBef>
                <a:spcPts val="1500"/>
              </a:spcBef>
              <a:defRPr sz="1840"/>
            </a:pPr>
            <a:r>
              <a:rPr dirty="0" err="1"/>
              <a:t>Получение</a:t>
            </a:r>
            <a:r>
              <a:rPr dirty="0"/>
              <a:t> </a:t>
            </a:r>
            <a:r>
              <a:rPr dirty="0" err="1"/>
              <a:t>дополнительного</a:t>
            </a:r>
            <a:r>
              <a:rPr dirty="0"/>
              <a:t> </a:t>
            </a:r>
            <a:r>
              <a:rPr dirty="0" err="1"/>
              <a:t>высшего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в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психологии</a:t>
            </a:r>
            <a:r>
              <a:rPr dirty="0"/>
              <a:t>;</a:t>
            </a:r>
          </a:p>
          <a:p>
            <a:pPr marL="192786" indent="-192786" defTabSz="233679">
              <a:spcBef>
                <a:spcPts val="1500"/>
              </a:spcBef>
              <a:defRPr sz="1840"/>
            </a:pP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;</a:t>
            </a:r>
          </a:p>
          <a:p>
            <a:pPr marL="192786" indent="-192786" defTabSz="233679">
              <a:spcBef>
                <a:spcPts val="1500"/>
              </a:spcBef>
              <a:defRPr sz="1840"/>
            </a:pPr>
            <a:r>
              <a:rPr dirty="0" err="1"/>
              <a:t>Изучение</a:t>
            </a:r>
            <a:r>
              <a:rPr dirty="0"/>
              <a:t> </a:t>
            </a:r>
            <a:r>
              <a:rPr dirty="0" err="1"/>
              <a:t>нового</a:t>
            </a:r>
            <a:r>
              <a:rPr dirty="0"/>
              <a:t> </a:t>
            </a:r>
            <a:r>
              <a:rPr dirty="0" err="1"/>
              <a:t>иностранного</a:t>
            </a:r>
            <a:r>
              <a:rPr dirty="0"/>
              <a:t> </a:t>
            </a:r>
            <a:r>
              <a:rPr dirty="0" err="1"/>
              <a:t>языка</a:t>
            </a:r>
            <a:r>
              <a:rPr dirty="0"/>
              <a:t> (</a:t>
            </a:r>
            <a:r>
              <a:rPr dirty="0" err="1"/>
              <a:t>испанский</a:t>
            </a:r>
            <a:r>
              <a:rPr dirty="0"/>
              <a:t>);</a:t>
            </a:r>
          </a:p>
          <a:p>
            <a:pPr marL="192786" indent="-192786" defTabSz="233679">
              <a:spcBef>
                <a:spcPts val="1500"/>
              </a:spcBef>
              <a:defRPr sz="1840"/>
            </a:pPr>
            <a:r>
              <a:rPr dirty="0" err="1"/>
              <a:t>Посещение</a:t>
            </a:r>
            <a:r>
              <a:rPr dirty="0"/>
              <a:t> </a:t>
            </a:r>
            <a:r>
              <a:rPr dirty="0" err="1"/>
              <a:t>множества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 и </a:t>
            </a:r>
            <a:r>
              <a:rPr dirty="0" err="1"/>
              <a:t>открытие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культур</a:t>
            </a:r>
            <a:r>
              <a:rPr dirty="0"/>
              <a:t>;</a:t>
            </a:r>
          </a:p>
          <a:p>
            <a:pPr marL="192786" indent="-192786" defTabSz="233679">
              <a:spcBef>
                <a:spcPts val="1500"/>
              </a:spcBef>
              <a:defRPr sz="1600"/>
            </a:pPr>
            <a:r>
              <a:rPr sz="1840" dirty="0" err="1"/>
              <a:t>Приобретение</a:t>
            </a:r>
            <a:r>
              <a:rPr sz="1840" dirty="0"/>
              <a:t> </a:t>
            </a:r>
            <a:r>
              <a:rPr sz="1840" dirty="0" err="1"/>
              <a:t>собственной</a:t>
            </a:r>
            <a:r>
              <a:rPr sz="1840" dirty="0"/>
              <a:t> </a:t>
            </a:r>
            <a:r>
              <a:rPr sz="1840" dirty="0" err="1"/>
              <a:t>недвижимости</a:t>
            </a:r>
            <a:r>
              <a:rPr dirty="0"/>
              <a:t>.</a:t>
            </a:r>
          </a:p>
          <a:p>
            <a:pPr marL="167639" indent="-167639" defTabSz="233679">
              <a:spcBef>
                <a:spcPts val="1500"/>
              </a:spcBef>
              <a:defRPr sz="1600"/>
            </a:pPr>
            <a:endParaRPr dirty="0"/>
          </a:p>
          <a:p>
            <a:pPr marL="167639" indent="-167639" defTabSz="233679">
              <a:spcBef>
                <a:spcPts val="1500"/>
              </a:spcBef>
              <a:defRPr sz="1600"/>
            </a:pPr>
            <a:endParaRPr dirty="0"/>
          </a:p>
          <a:p>
            <a:pPr marL="167639" indent="-167639" defTabSz="233679">
              <a:spcBef>
                <a:spcPts val="1500"/>
              </a:spcBef>
              <a:defRPr sz="1600"/>
            </a:pPr>
            <a:endParaRPr dirty="0"/>
          </a:p>
          <a:p>
            <a:pPr marL="167639" indent="-167639" defTabSz="233679">
              <a:spcBef>
                <a:spcPts val="1500"/>
              </a:spcBef>
              <a:defRPr sz="1600"/>
            </a:pPr>
            <a:endParaRPr dirty="0"/>
          </a:p>
          <a:p>
            <a:pPr marL="167639" indent="-167639" defTabSz="233679">
              <a:spcBef>
                <a:spcPts val="1500"/>
              </a:spcBef>
              <a:defRPr sz="1600"/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A66B854-5673-4244-A815-750DE00D4D5B-L0-001.jpeg" descr="2A66B854-5673-4244-A815-750DE00D4D5B-L0-001.jpe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04000" y="1054100"/>
            <a:ext cx="5537200" cy="7665720"/>
          </a:xfrm>
          <a:prstGeom prst="rect">
            <a:avLst/>
          </a:prstGeom>
        </p:spPr>
      </p:pic>
      <p:sp>
        <p:nvSpPr>
          <p:cNvPr id="141" name="Здравствуйте!"/>
          <p:cNvSpPr txBox="1">
            <a:spLocks noGrp="1"/>
          </p:cNvSpPr>
          <p:nvPr>
            <p:ph type="title"/>
          </p:nvPr>
        </p:nvSpPr>
        <p:spPr>
          <a:xfrm>
            <a:off x="982974" y="473768"/>
            <a:ext cx="5133352" cy="2111522"/>
          </a:xfrm>
          <a:prstGeom prst="rect">
            <a:avLst/>
          </a:prstGeom>
        </p:spPr>
        <p:txBody>
          <a:bodyPr/>
          <a:lstStyle/>
          <a:p>
            <a:r>
              <a:t>Здравствуйте! </a:t>
            </a:r>
          </a:p>
        </p:txBody>
      </p:sp>
      <p:sp>
        <p:nvSpPr>
          <p:cNvPr id="142" name="Как говорят у меня на родине - Gamarjoba!…"/>
          <p:cNvSpPr txBox="1">
            <a:spLocks noGrp="1"/>
          </p:cNvSpPr>
          <p:nvPr>
            <p:ph type="body" sz="quarter" idx="1"/>
          </p:nvPr>
        </p:nvSpPr>
        <p:spPr>
          <a:xfrm>
            <a:off x="914399" y="2672154"/>
            <a:ext cx="5270501" cy="33782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 defTabSz="321310">
              <a:defRPr sz="1980"/>
            </a:pPr>
            <a:r>
              <a:t>Как говорят у меня на родине - </a:t>
            </a:r>
            <a:r>
              <a:rPr sz="2255" b="1"/>
              <a:t>Gamarjoba</a:t>
            </a:r>
            <a:r>
              <a:rPr b="1"/>
              <a:t>!</a:t>
            </a:r>
          </a:p>
          <a:p>
            <a:pPr algn="just" defTabSz="321310">
              <a:defRPr sz="1980"/>
            </a:pPr>
            <a:r>
              <a:t> </a:t>
            </a:r>
          </a:p>
          <a:p>
            <a:pPr algn="just" defTabSz="321310">
              <a:defRPr sz="1980"/>
            </a:pPr>
            <a:r>
              <a:t>Меня зовут </a:t>
            </a:r>
            <a:r>
              <a:rPr b="1"/>
              <a:t>Рехвиашвили Нана</a:t>
            </a:r>
            <a:r>
              <a:t>, как вы уже догадались, я родом из Грузии, но живу в Москве уже больше </a:t>
            </a:r>
            <a:r>
              <a:rPr>
                <a:solidFill>
                  <a:schemeClr val="accent4">
                    <a:satOff val="-11517"/>
                    <a:lumOff val="-24324"/>
                  </a:schemeClr>
                </a:solidFill>
              </a:rPr>
              <a:t>20</a:t>
            </a:r>
            <a:r>
              <a:t>-ти лет, два из которых тружусь в компании </a:t>
            </a:r>
            <a:r>
              <a:rPr b="1">
                <a:solidFill>
                  <a:schemeClr val="accent4">
                    <a:satOff val="-11517"/>
                    <a:lumOff val="-24324"/>
                  </a:schemeClr>
                </a:solidFill>
              </a:rPr>
              <a:t>КОМУС</a:t>
            </a:r>
            <a:r>
              <a:rPr>
                <a:solidFill>
                  <a:schemeClr val="accent4">
                    <a:satOff val="-11517"/>
                    <a:lumOff val="-24324"/>
                  </a:schemeClr>
                </a:solidFill>
              </a:rPr>
              <a:t>, на должности торгового представителя БЦ (подразделение Юго-Восток).</a:t>
            </a:r>
          </a:p>
          <a:p>
            <a:pPr algn="just" defTabSz="321310">
              <a:defRPr sz="1980"/>
            </a:pPr>
            <a:endParaRPr/>
          </a:p>
          <a:p>
            <a:pPr algn="just" defTabSz="321310">
              <a:defRPr sz="1980"/>
            </a:pPr>
            <a:r>
              <a:t>Мне 29 лет, рост у меня средний 167 см, а вставая на весы, вижу цифру 52 (кг).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еня всегда интересовало право, поэтому я выбрала «юриспруденцию», как специальность, поступая в университет - Синергия"/>
          <p:cNvSpPr txBox="1">
            <a:spLocks noGrp="1"/>
          </p:cNvSpPr>
          <p:nvPr>
            <p:ph type="body" sz="half" idx="1"/>
          </p:nvPr>
        </p:nvSpPr>
        <p:spPr>
          <a:xfrm>
            <a:off x="6913947" y="915009"/>
            <a:ext cx="5212871" cy="521287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438150">
              <a:spcBef>
                <a:spcPts val="0"/>
              </a:spcBef>
              <a:buSzTx/>
              <a:buNone/>
              <a:defRPr sz="4350">
                <a:solidFill>
                  <a:srgbClr val="817463"/>
                </a:solidFill>
              </a:defRPr>
            </a:lvl1pPr>
          </a:lstStyle>
          <a:p>
            <a:r>
              <a:t>Меня всегда интересовало право, поэтому я выбрала «юриспруденцию», как специальность, поступая в университет - Синергия</a:t>
            </a:r>
          </a:p>
        </p:txBody>
      </p:sp>
      <p:grpSp>
        <p:nvGrpSpPr>
          <p:cNvPr id="147" name="18830932-D3C6-4578-8A7E-0CD94AB5CCDA-L0-001.jpeg"/>
          <p:cNvGrpSpPr/>
          <p:nvPr/>
        </p:nvGrpSpPr>
        <p:grpSpPr>
          <a:xfrm rot="21283330">
            <a:off x="1271110" y="2335005"/>
            <a:ext cx="5008840" cy="5568626"/>
            <a:chOff x="0" y="0"/>
            <a:chExt cx="5008838" cy="5568625"/>
          </a:xfrm>
        </p:grpSpPr>
        <p:pic>
          <p:nvPicPr>
            <p:cNvPr id="146" name="18830932-D3C6-4578-8A7E-0CD94AB5CCDA-L0-001.jpeg" descr="18830932-D3C6-4578-8A7E-0CD94AB5CCDA-L0-001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2370" t="10419" b="27815"/>
            <a:stretch>
              <a:fillRect/>
            </a:stretch>
          </p:blipFill>
          <p:spPr>
            <a:xfrm>
              <a:off x="101599" y="101599"/>
              <a:ext cx="4781827" cy="53781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18830932-D3C6-4578-8A7E-0CD94AB5CCDA-L0-001.jpeg" descr="18830932-D3C6-4578-8A7E-0CD94AB5CCDA-L0-001.jpe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0"/>
              <a:ext cx="5008840" cy="5568626"/>
            </a:xfrm>
            <a:prstGeom prst="rect">
              <a:avLst/>
            </a:prstGeom>
            <a:effectLst/>
          </p:spPr>
        </p:pic>
      </p:grpSp>
      <p:sp>
        <p:nvSpPr>
          <p:cNvPr id="148" name="Знания в этой отрасли всегда помогают мне и в работе, и в повседневной жизни"/>
          <p:cNvSpPr txBox="1">
            <a:spLocks noGrp="1"/>
          </p:cNvSpPr>
          <p:nvPr>
            <p:ph type="title" idx="4294967295"/>
          </p:nvPr>
        </p:nvSpPr>
        <p:spPr>
          <a:xfrm>
            <a:off x="7538178" y="6282368"/>
            <a:ext cx="4690940" cy="26449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just" defTabSz="368045">
              <a:defRPr sz="3654"/>
            </a:lvl1pPr>
          </a:lstStyle>
          <a:p>
            <a:r>
              <a:t>Знания в этой отрасли всегда помогают мне и в работе, и в повседневной жизни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E09C0566-AEF1-4E39-BFF9-361D31D1D6AB-L0-001.jpeg" descr="E09C0566-AEF1-4E39-BFF9-361D31D1D6AB-L0-001.jpe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1223634">
            <a:off x="1704117" y="1080675"/>
            <a:ext cx="4259628" cy="5890450"/>
          </a:xfrm>
          <a:prstGeom prst="rect">
            <a:avLst/>
          </a:prstGeom>
        </p:spPr>
      </p:pic>
      <p:sp>
        <p:nvSpPr>
          <p:cNvPr id="151" name="Творческая моя сторона:…"/>
          <p:cNvSpPr txBox="1">
            <a:spLocks noGrp="1"/>
          </p:cNvSpPr>
          <p:nvPr>
            <p:ph type="body" sz="quarter" idx="1"/>
          </p:nvPr>
        </p:nvSpPr>
        <p:spPr>
          <a:xfrm>
            <a:off x="3693385" y="7103431"/>
            <a:ext cx="8758112" cy="21670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 defTabSz="566674">
              <a:defRPr sz="3104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Творческая моя сторона:</a:t>
            </a:r>
          </a:p>
          <a:p>
            <a:pPr algn="r" defTabSz="566674">
              <a:defRPr sz="3104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Как и весь грузинский народ, я очень люблю петь!</a:t>
            </a:r>
          </a:p>
          <a:p>
            <a:pPr algn="r" defTabSz="566674">
              <a:defRPr sz="3104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pPr>
            <a:r>
              <a:t>Ну и конечно танцевать, из-за чего посещала уроки грузинских танцев</a:t>
            </a:r>
          </a:p>
        </p:txBody>
      </p:sp>
      <p:grpSp>
        <p:nvGrpSpPr>
          <p:cNvPr id="154" name="F1B30F22-AE95-40F2-AE66-EB7DA24524D4-L0-001.jpeg"/>
          <p:cNvGrpSpPr/>
          <p:nvPr/>
        </p:nvGrpSpPr>
        <p:grpSpPr>
          <a:xfrm rot="295192">
            <a:off x="7672586" y="1226989"/>
            <a:ext cx="3713247" cy="5043633"/>
            <a:chOff x="0" y="0"/>
            <a:chExt cx="3713246" cy="5043631"/>
          </a:xfrm>
        </p:grpSpPr>
        <p:pic>
          <p:nvPicPr>
            <p:cNvPr id="153" name="F1B30F22-AE95-40F2-AE66-EB7DA24524D4-L0-001.jpeg" descr="F1B30F22-AE95-40F2-AE66-EB7DA24524D4-L0-001.jpe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l="5555" t="807" r="24676" b="5555"/>
            <a:stretch>
              <a:fillRect/>
            </a:stretch>
          </p:blipFill>
          <p:spPr>
            <a:xfrm>
              <a:off x="101600" y="101599"/>
              <a:ext cx="3510047" cy="48531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F1B30F22-AE95-40F2-AE66-EB7DA24524D4-L0-001.jpeg" descr="F1B30F22-AE95-40F2-AE66-EB7DA24524D4-L0-001.jpeg"/>
            <p:cNvPicPr>
              <a:picLocks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3713247" cy="50436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Я полностью согласна с известным выражением Виктора Гюго:…"/>
          <p:cNvSpPr txBox="1">
            <a:spLocks noGrp="1"/>
          </p:cNvSpPr>
          <p:nvPr>
            <p:ph type="body" idx="14"/>
          </p:nvPr>
        </p:nvSpPr>
        <p:spPr>
          <a:xfrm>
            <a:off x="1129666" y="297107"/>
            <a:ext cx="11139769" cy="2844801"/>
          </a:xfrm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t>Я полностью согласна с известным выражением </a:t>
            </a:r>
            <a:r>
              <a:rPr i="1"/>
              <a:t>Виктора Гюго: </a:t>
            </a:r>
          </a:p>
          <a:p>
            <a:pPr>
              <a:defRPr sz="3800"/>
            </a:pPr>
            <a:endParaRPr/>
          </a:p>
          <a:p>
            <a:pPr>
              <a:defRPr sz="3800" b="1"/>
            </a:pPr>
            <a:r>
              <a:t>«Нужно поддерживать крепость тела, чтобы сохранить крепость духа»</a:t>
            </a:r>
          </a:p>
        </p:txBody>
      </p:sp>
      <p:grpSp>
        <p:nvGrpSpPr>
          <p:cNvPr id="159" name="F731A006-2E9E-4ACF-BA79-19F2C07BFD7D-L0-001.jpeg"/>
          <p:cNvGrpSpPr/>
          <p:nvPr/>
        </p:nvGrpSpPr>
        <p:grpSpPr>
          <a:xfrm rot="21237252">
            <a:off x="6445765" y="3671009"/>
            <a:ext cx="5185832" cy="3559576"/>
            <a:chOff x="0" y="0"/>
            <a:chExt cx="5185830" cy="3559575"/>
          </a:xfrm>
        </p:grpSpPr>
        <p:pic>
          <p:nvPicPr>
            <p:cNvPr id="158" name="F731A006-2E9E-4ACF-BA79-19F2C07BFD7D-L0-001.jpeg" descr="F731A006-2E9E-4ACF-BA79-19F2C07BFD7D-L0-001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6719" t="7965" r="949" b="42089"/>
            <a:stretch>
              <a:fillRect/>
            </a:stretch>
          </p:blipFill>
          <p:spPr>
            <a:xfrm>
              <a:off x="101600" y="101599"/>
              <a:ext cx="4982631" cy="33690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F731A006-2E9E-4ACF-BA79-19F2C07BFD7D-L0-001.jpeg" descr="F731A006-2E9E-4ACF-BA79-19F2C07BFD7D-L0-001.jpe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5185831" cy="3559576"/>
            </a:xfrm>
            <a:prstGeom prst="rect">
              <a:avLst/>
            </a:prstGeom>
            <a:effectLst/>
          </p:spPr>
        </p:pic>
      </p:grpSp>
      <p:sp>
        <p:nvSpPr>
          <p:cNvPr id="160" name="Поэтому спорт присутствует в моей жизни, чему я очень рада. Я регулярно посещаю спортзал, а в хорошую погоду не откажусь от физкультуры на свежем воздухе."/>
          <p:cNvSpPr txBox="1"/>
          <p:nvPr/>
        </p:nvSpPr>
        <p:spPr>
          <a:xfrm>
            <a:off x="2225753" y="7793296"/>
            <a:ext cx="1048816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spcBef>
                <a:spcPts val="3800"/>
              </a:spcBef>
              <a:defRPr sz="3000"/>
            </a:lvl1pPr>
          </a:lstStyle>
          <a:p>
            <a:r>
              <a:t>Поэтому спорт присутствует в моей жизни, чему я очень рада. Я регулярно посещаю спортзал, а в хорошую погоду не откажусь от физкультуры на свежем воздухе.</a:t>
            </a:r>
          </a:p>
        </p:txBody>
      </p:sp>
      <p:grpSp>
        <p:nvGrpSpPr>
          <p:cNvPr id="163" name="20B2DB1B-F399-4F6E-91E1-B450E5B4467E-L0-001.jpeg"/>
          <p:cNvGrpSpPr/>
          <p:nvPr/>
        </p:nvGrpSpPr>
        <p:grpSpPr>
          <a:xfrm>
            <a:off x="2014931" y="3407813"/>
            <a:ext cx="3150009" cy="4119578"/>
            <a:chOff x="0" y="0"/>
            <a:chExt cx="3150008" cy="4119577"/>
          </a:xfrm>
        </p:grpSpPr>
        <p:pic>
          <p:nvPicPr>
            <p:cNvPr id="162" name="20B2DB1B-F399-4F6E-91E1-B450E5B4467E-L0-001.jpeg" descr="20B2DB1B-F399-4F6E-91E1-B450E5B4467E-L0-001.jpe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01600" y="101600"/>
              <a:ext cx="2946809" cy="39290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20B2DB1B-F399-4F6E-91E1-B450E5B4467E-L0-001.jpeg" descr="20B2DB1B-F399-4F6E-91E1-B450E5B4467E-L0-001.jpeg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3150009" cy="41195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08CEE40B-2957-4253-AFE7-AAE96AEAF021-L0-001.jpeg" descr="08CEE40B-2957-4253-AFE7-AAE96AEAF021-L0-001.jpe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1140433">
            <a:off x="965199" y="1125219"/>
            <a:ext cx="4143285" cy="5759958"/>
          </a:xfrm>
          <a:prstGeom prst="rect">
            <a:avLst/>
          </a:prstGeom>
        </p:spPr>
      </p:pic>
      <p:pic>
        <p:nvPicPr>
          <p:cNvPr id="166" name="EB7BA1CB-DA9C-4ADB-A8B0-EC957E6E1BA8-L0-001.jpeg" descr="EB7BA1CB-DA9C-4ADB-A8B0-EC957E6E1BA8-L0-001.jpeg"/>
          <p:cNvPicPr>
            <a:picLocks noGrp="1"/>
          </p:cNvPicPr>
          <p:nvPr>
            <p:ph type="pic" idx="14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 rot="44800">
            <a:off x="6838663" y="4836038"/>
            <a:ext cx="5662208" cy="4261081"/>
          </a:xfrm>
          <a:prstGeom prst="rect">
            <a:avLst/>
          </a:prstGeom>
        </p:spPr>
      </p:pic>
      <p:sp>
        <p:nvSpPr>
          <p:cNvPr id="167" name="Участие в общественных мероприятиях нашей компании является для меня приятным бонусом к основной работе"/>
          <p:cNvSpPr txBox="1">
            <a:spLocks noGrp="1"/>
          </p:cNvSpPr>
          <p:nvPr>
            <p:ph type="body" sz="quarter" idx="4294967295"/>
          </p:nvPr>
        </p:nvSpPr>
        <p:spPr>
          <a:xfrm rot="11462">
            <a:off x="1627560" y="7300782"/>
            <a:ext cx="4860298" cy="19210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274574">
              <a:spcBef>
                <a:spcPts val="0"/>
              </a:spcBef>
              <a:buSzTx/>
              <a:buNone/>
              <a:defRPr sz="2726">
                <a:solidFill>
                  <a:srgbClr val="817463"/>
                </a:solidFill>
              </a:defRPr>
            </a:lvl1pPr>
          </a:lstStyle>
          <a:p>
            <a:r>
              <a:t>Участие в общественных мероприятиях нашей компании является для меня приятным бонусом к основной работе</a:t>
            </a:r>
          </a:p>
        </p:txBody>
      </p:sp>
      <p:grpSp>
        <p:nvGrpSpPr>
          <p:cNvPr id="170" name="283C2B60-E464-40E0-90AF-BA087C8A0B4D-L0-001.jpeg"/>
          <p:cNvGrpSpPr/>
          <p:nvPr/>
        </p:nvGrpSpPr>
        <p:grpSpPr>
          <a:xfrm rot="372071">
            <a:off x="6562653" y="762064"/>
            <a:ext cx="4021548" cy="3546527"/>
            <a:chOff x="0" y="0"/>
            <a:chExt cx="4021547" cy="3546526"/>
          </a:xfrm>
        </p:grpSpPr>
        <p:pic>
          <p:nvPicPr>
            <p:cNvPr id="169" name="283C2B60-E464-40E0-90AF-BA087C8A0B4D-L0-001.jpeg" descr="283C2B60-E464-40E0-90AF-BA087C8A0B4D-L0-001.jpe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2515"/>
            <a:stretch>
              <a:fillRect/>
            </a:stretch>
          </p:blipFill>
          <p:spPr>
            <a:xfrm>
              <a:off x="101600" y="101599"/>
              <a:ext cx="3818348" cy="32903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283C2B60-E464-40E0-90AF-BA087C8A0B4D-L0-001.jpeg" descr="283C2B60-E464-40E0-90AF-BA087C8A0B4D-L0-001.jpeg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" y="0"/>
              <a:ext cx="4021549" cy="35465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Главная моя страсть - это путешествия"/>
          <p:cNvSpPr txBox="1">
            <a:spLocks noGrp="1"/>
          </p:cNvSpPr>
          <p:nvPr>
            <p:ph type="title" idx="4294967295"/>
          </p:nvPr>
        </p:nvSpPr>
        <p:spPr>
          <a:xfrm>
            <a:off x="7342181" y="-295171"/>
            <a:ext cx="5199573" cy="2321313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r>
              <a:t>Главная моя страсть - это путешествия</a:t>
            </a:r>
          </a:p>
        </p:txBody>
      </p:sp>
      <p:grpSp>
        <p:nvGrpSpPr>
          <p:cNvPr id="175" name="60EA5E3D-7DEE-41A2-B7CC-9D28980A50D4-L0-001.jpeg"/>
          <p:cNvGrpSpPr/>
          <p:nvPr/>
        </p:nvGrpSpPr>
        <p:grpSpPr>
          <a:xfrm rot="21209833">
            <a:off x="6126912" y="1437367"/>
            <a:ext cx="4132866" cy="5430055"/>
            <a:chOff x="0" y="0"/>
            <a:chExt cx="4132865" cy="5430054"/>
          </a:xfrm>
        </p:grpSpPr>
        <p:pic>
          <p:nvPicPr>
            <p:cNvPr id="174" name="60EA5E3D-7DEE-41A2-B7CC-9D28980A50D4-L0-001.jpeg" descr="60EA5E3D-7DEE-41A2-B7CC-9D28980A50D4-L0-001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101599" y="101600"/>
              <a:ext cx="3929667" cy="52395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60EA5E3D-7DEE-41A2-B7CC-9D28980A50D4-L0-001.jpeg" descr="60EA5E3D-7DEE-41A2-B7CC-9D28980A50D4-L0-001.jpe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4132866" cy="5430055"/>
            </a:xfrm>
            <a:prstGeom prst="rect">
              <a:avLst/>
            </a:prstGeom>
            <a:effectLst/>
          </p:spPr>
        </p:pic>
      </p:grpSp>
      <p:grpSp>
        <p:nvGrpSpPr>
          <p:cNvPr id="178" name="FEAC2194-2228-44A6-8AA4-32ABD9AFF250-L0-001.jpeg"/>
          <p:cNvGrpSpPr/>
          <p:nvPr/>
        </p:nvGrpSpPr>
        <p:grpSpPr>
          <a:xfrm>
            <a:off x="418335" y="336387"/>
            <a:ext cx="6453130" cy="9080826"/>
            <a:chOff x="0" y="0"/>
            <a:chExt cx="6453128" cy="9080825"/>
          </a:xfrm>
        </p:grpSpPr>
        <p:pic>
          <p:nvPicPr>
            <p:cNvPr id="177" name="FEAC2194-2228-44A6-8AA4-32ABD9AFF250-L0-001.jpeg" descr="FEAC2194-2228-44A6-8AA4-32ABD9AFF250-L0-001.jpe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01600" y="101599"/>
              <a:ext cx="6249929" cy="88903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FEAC2194-2228-44A6-8AA4-32ABD9AFF250-L0-001.jpeg" descr="FEAC2194-2228-44A6-8AA4-32ABD9AFF250-L0-001.jpeg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-1"/>
              <a:ext cx="6453129" cy="9080827"/>
            </a:xfrm>
            <a:prstGeom prst="rect">
              <a:avLst/>
            </a:prstGeom>
            <a:effectLst/>
          </p:spPr>
        </p:pic>
      </p:grpSp>
      <p:grpSp>
        <p:nvGrpSpPr>
          <p:cNvPr id="181" name="16E3C883-E758-43D7-B384-54FD1FF3829C-L0-001.jpeg"/>
          <p:cNvGrpSpPr/>
          <p:nvPr/>
        </p:nvGrpSpPr>
        <p:grpSpPr>
          <a:xfrm rot="713571">
            <a:off x="8888954" y="4993489"/>
            <a:ext cx="3249276" cy="4251935"/>
            <a:chOff x="0" y="0"/>
            <a:chExt cx="3249275" cy="4251934"/>
          </a:xfrm>
        </p:grpSpPr>
        <p:pic>
          <p:nvPicPr>
            <p:cNvPr id="180" name="16E3C883-E758-43D7-B384-54FD1FF3829C-L0-001.jpeg" descr="16E3C883-E758-43D7-B384-54FD1FF3829C-L0-001.jpe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01600" y="101599"/>
              <a:ext cx="3046076" cy="40614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16E3C883-E758-43D7-B384-54FD1FF3829C-L0-001.jpeg" descr="16E3C883-E758-43D7-B384-54FD1FF3829C-L0-001.jpeg"/>
            <p:cNvPicPr>
              <a:picLocks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-1"/>
              <a:ext cx="3249276" cy="4251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А еще я обожаю фотографироваться"/>
          <p:cNvSpPr txBox="1">
            <a:spLocks noGrp="1"/>
          </p:cNvSpPr>
          <p:nvPr>
            <p:ph type="title" idx="4294967295"/>
          </p:nvPr>
        </p:nvSpPr>
        <p:spPr>
          <a:xfrm>
            <a:off x="6795264" y="7485720"/>
            <a:ext cx="5981487" cy="1880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А еще я обожаю фотографироваться</a:t>
            </a:r>
          </a:p>
        </p:txBody>
      </p:sp>
      <p:grpSp>
        <p:nvGrpSpPr>
          <p:cNvPr id="186" name="B97C3F83-DDF0-4068-AD39-B5B05F0E49BB-L0-001.jpeg"/>
          <p:cNvGrpSpPr/>
          <p:nvPr/>
        </p:nvGrpSpPr>
        <p:grpSpPr>
          <a:xfrm>
            <a:off x="1000417" y="603016"/>
            <a:ext cx="5748464" cy="8547568"/>
            <a:chOff x="0" y="0"/>
            <a:chExt cx="5748462" cy="8547566"/>
          </a:xfrm>
        </p:grpSpPr>
        <p:pic>
          <p:nvPicPr>
            <p:cNvPr id="185" name="B97C3F83-DDF0-4068-AD39-B5B05F0E49BB-L0-001.jpeg" descr="B97C3F83-DDF0-4068-AD39-B5B05F0E49BB-L0-001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3969" t="23203" r="25900" b="6666"/>
            <a:stretch>
              <a:fillRect/>
            </a:stretch>
          </p:blipFill>
          <p:spPr>
            <a:xfrm>
              <a:off x="101600" y="101600"/>
              <a:ext cx="5545262" cy="8357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B97C3F83-DDF0-4068-AD39-B5B05F0E49BB-L0-001.jpeg" descr="B97C3F83-DDF0-4068-AD39-B5B05F0E49BB-L0-001.jpe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0"/>
              <a:ext cx="5748464" cy="8547567"/>
            </a:xfrm>
            <a:prstGeom prst="rect">
              <a:avLst/>
            </a:prstGeom>
            <a:effectLst/>
          </p:spPr>
        </p:pic>
      </p:grpSp>
      <p:grpSp>
        <p:nvGrpSpPr>
          <p:cNvPr id="189" name="BE841C54-FF8F-4DBC-AEC2-A3CC5FC62607-L0-001.jpeg"/>
          <p:cNvGrpSpPr/>
          <p:nvPr/>
        </p:nvGrpSpPr>
        <p:grpSpPr>
          <a:xfrm rot="646551">
            <a:off x="7877644" y="1373608"/>
            <a:ext cx="4183675" cy="6165816"/>
            <a:chOff x="0" y="0"/>
            <a:chExt cx="4183673" cy="6165814"/>
          </a:xfrm>
        </p:grpSpPr>
        <p:pic>
          <p:nvPicPr>
            <p:cNvPr id="188" name="BE841C54-FF8F-4DBC-AEC2-A3CC5FC62607-L0-001.jpeg" descr="BE841C54-FF8F-4DBC-AEC2-A3CC5FC62607-L0-001.jpe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l="11287" t="2762" r="2762" b="469"/>
            <a:stretch>
              <a:fillRect/>
            </a:stretch>
          </p:blipFill>
          <p:spPr>
            <a:xfrm>
              <a:off x="101599" y="101600"/>
              <a:ext cx="3980475" cy="59753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BE841C54-FF8F-4DBC-AEC2-A3CC5FC62607-L0-001.jpeg" descr="BE841C54-FF8F-4DBC-AEC2-A3CC5FC62607-L0-001.jpeg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" y="0"/>
              <a:ext cx="4183675" cy="61658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Если хочешь достичь цели,…"/>
          <p:cNvSpPr txBox="1">
            <a:spLocks noGrp="1"/>
          </p:cNvSpPr>
          <p:nvPr>
            <p:ph type="title" idx="4294967295"/>
          </p:nvPr>
        </p:nvSpPr>
        <p:spPr>
          <a:xfrm>
            <a:off x="6137593" y="33997"/>
            <a:ext cx="6470014" cy="3209509"/>
          </a:xfrm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t>Если хочешь достичь цели,</a:t>
            </a:r>
          </a:p>
          <a:p>
            <a:pPr>
              <a:defRPr sz="2400" b="1"/>
            </a:pPr>
            <a:r>
              <a:t>представь себя канатоходцем иди и смотри только вперёд.</a:t>
            </a:r>
          </a:p>
        </p:txBody>
      </p:sp>
      <p:grpSp>
        <p:nvGrpSpPr>
          <p:cNvPr id="194" name="887EC5E6-EBA7-4907-A70C-2422F3B268F0-L0-001.jpeg"/>
          <p:cNvGrpSpPr/>
          <p:nvPr/>
        </p:nvGrpSpPr>
        <p:grpSpPr>
          <a:xfrm>
            <a:off x="1227221" y="1343514"/>
            <a:ext cx="4835358" cy="7066572"/>
            <a:chOff x="0" y="0"/>
            <a:chExt cx="4835357" cy="7066570"/>
          </a:xfrm>
        </p:grpSpPr>
        <p:pic>
          <p:nvPicPr>
            <p:cNvPr id="193" name="887EC5E6-EBA7-4907-A70C-2422F3B268F0-L0-001.jpeg" descr="887EC5E6-EBA7-4907-A70C-2422F3B268F0-L0-001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2447" t="2696" r="15831" b="2696"/>
            <a:stretch>
              <a:fillRect/>
            </a:stretch>
          </p:blipFill>
          <p:spPr>
            <a:xfrm>
              <a:off x="101599" y="101599"/>
              <a:ext cx="4632159" cy="68760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887EC5E6-EBA7-4907-A70C-2422F3B268F0-L0-001.jpeg" descr="887EC5E6-EBA7-4907-A70C-2422F3B268F0-L0-001.jpeg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-1"/>
              <a:ext cx="4835358" cy="7066572"/>
            </a:xfrm>
            <a:prstGeom prst="rect">
              <a:avLst/>
            </a:prstGeom>
            <a:effectLst/>
          </p:spPr>
        </p:pic>
      </p:grpSp>
      <p:grpSp>
        <p:nvGrpSpPr>
          <p:cNvPr id="197" name="1BE66D12-437B-40E2-AF71-534942630A76-L0-001.jpeg"/>
          <p:cNvGrpSpPr/>
          <p:nvPr/>
        </p:nvGrpSpPr>
        <p:grpSpPr>
          <a:xfrm>
            <a:off x="7060774" y="2656983"/>
            <a:ext cx="4623652" cy="6429885"/>
            <a:chOff x="0" y="0"/>
            <a:chExt cx="4623651" cy="6429883"/>
          </a:xfrm>
        </p:grpSpPr>
        <p:pic>
          <p:nvPicPr>
            <p:cNvPr id="196" name="1BE66D12-437B-40E2-AF71-534942630A76-L0-001.jpeg" descr="1BE66D12-437B-40E2-AF71-534942630A76-L0-001.jpe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l="12001" t="5777" r="4555"/>
            <a:stretch>
              <a:fillRect/>
            </a:stretch>
          </p:blipFill>
          <p:spPr>
            <a:xfrm>
              <a:off x="101600" y="101599"/>
              <a:ext cx="4420452" cy="62393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1BE66D12-437B-40E2-AF71-534942630A76-L0-001.jpeg" descr="1BE66D12-437B-40E2-AF71-534942630A76-L0-001.jpeg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" y="0"/>
              <a:ext cx="4623653" cy="64298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PhotoPortfolio</vt:lpstr>
      <vt:lpstr>Обо мне</vt:lpstr>
      <vt:lpstr>Здравствуйте! </vt:lpstr>
      <vt:lpstr>Знания в этой отрасли всегда помогают мне и в работе, и в повседневной жизни</vt:lpstr>
      <vt:lpstr>Слайд 4</vt:lpstr>
      <vt:lpstr>Слайд 5</vt:lpstr>
      <vt:lpstr>Слайд 6</vt:lpstr>
      <vt:lpstr>Главная моя страсть - это путешествия</vt:lpstr>
      <vt:lpstr>А еще я обожаю фотографироваться</vt:lpstr>
      <vt:lpstr>Если хочешь достичь цели, представь себя канатоходцем иди и смотри только вперёд.</vt:lpstr>
      <vt:lpstr>В планах на будущее: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 мне</dc:title>
  <cp:lastModifiedBy>rna12</cp:lastModifiedBy>
  <cp:revision>1</cp:revision>
  <dcterms:modified xsi:type="dcterms:W3CDTF">2018-02-05T10:13:13Z</dcterms:modified>
</cp:coreProperties>
</file>