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9" r:id="rId3"/>
    <p:sldId id="273" r:id="rId4"/>
    <p:sldId id="274" r:id="rId5"/>
    <p:sldId id="266" r:id="rId6"/>
    <p:sldId id="267" r:id="rId7"/>
    <p:sldId id="275" r:id="rId8"/>
    <p:sldId id="268" r:id="rId9"/>
    <p:sldId id="276" r:id="rId10"/>
    <p:sldId id="262" r:id="rId11"/>
    <p:sldId id="270" r:id="rId12"/>
    <p:sldId id="272" r:id="rId13"/>
    <p:sldId id="26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2" autoAdjust="0"/>
  </p:normalViewPr>
  <p:slideViewPr>
    <p:cSldViewPr>
      <p:cViewPr>
        <p:scale>
          <a:sx n="76" d="100"/>
          <a:sy n="76" d="100"/>
        </p:scale>
        <p:origin x="2490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39500-274E-41D2-AABA-30F21849C18E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05B21-77BF-4028-A2D6-FFB4B91BD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05B21-77BF-4028-A2D6-FFB4B91BD3B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6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3185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3185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3185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3185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3185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13185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3185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3185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185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185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185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3185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32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media2.m4a"/><Relationship Id="rId7" Type="http://schemas.openxmlformats.org/officeDocument/2006/relationships/image" Target="../media/image9.jpe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m4a"/><Relationship Id="rId7" Type="http://schemas.openxmlformats.org/officeDocument/2006/relationships/image" Target="../media/image1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4.m4a"/><Relationship Id="rId7" Type="http://schemas.openxmlformats.org/officeDocument/2006/relationships/image" Target="../media/image13.jpe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5.m4a"/><Relationship Id="rId7" Type="http://schemas.openxmlformats.org/officeDocument/2006/relationships/image" Target="../media/image17.jpe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Ксеня\jd0sLecJ9SE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0034" y="0"/>
            <a:ext cx="4021329" cy="5020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67084447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96952"/>
            <a:ext cx="7546616" cy="46366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24 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года. </a:t>
            </a:r>
            <a:endParaRPr lang="ru-RU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ост 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168 см, вес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58 кг.</a:t>
            </a:r>
            <a:endParaRPr lang="ru-RU" dirty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В компании «Комус» работаю 5 лет,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с января 2017 г – Сервис-Менеджером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ДКРП УС ЦСП «Бутилированная вода»</a:t>
            </a:r>
          </a:p>
        </p:txBody>
      </p:sp>
      <p:pic>
        <p:nvPicPr>
          <p:cNvPr id="6" name="Рисунок 5" descr="arabesko2.png"/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08" y="1667125"/>
            <a:ext cx="4067944" cy="63053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-252536" y="43354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 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Презентация для конкурса красоты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                   «Мисс Комус-2018»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920027"/>
            <a:ext cx="4500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Пфаненштиль</a:t>
            </a:r>
          </a:p>
          <a:p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Ксения Викторовна</a:t>
            </a:r>
            <a:endParaRPr lang="ru-RU" sz="4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" name="frank-sinatra-my-funny-valentine (online-audio-converter.co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10698" y="55172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842137"/>
      </p:ext>
    </p:extLst>
  </p:cSld>
  <p:clrMapOvr>
    <a:masterClrMapping/>
  </p:clrMapOvr>
  <p:transition spd="slow" advClick="0" advTm="8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allAtOnce"/>
      <p:bldP spid="7" grpId="0" build="allAtOnce"/>
      <p:bldP spid="8" grpId="0"/>
    </p:bld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Ксеня\9sUQ_CDb2U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93" y="444922"/>
            <a:ext cx="4105376" cy="6275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67084447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5152" y="2132856"/>
            <a:ext cx="8121225" cy="3877815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Спорт-залог </a:t>
            </a:r>
            <a:r>
              <a:rPr lang="ru-RU" sz="2800" b="1" i="1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здоровья</a:t>
            </a: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молодости и </a:t>
            </a:r>
            <a:r>
              <a:rPr lang="ru-RU" sz="2800" b="1" i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красоты!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 Особенно приятны занятия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    во время путешествий.</a:t>
            </a:r>
            <a:endParaRPr lang="ru-RU" dirty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67944" y="620688"/>
            <a:ext cx="7053871" cy="842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Занятия спортом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arabesko2.png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496" y="1628799"/>
            <a:ext cx="4067944" cy="630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890471"/>
      </p:ext>
    </p:extLst>
  </p:cSld>
  <p:clrMapOvr>
    <a:masterClrMapping/>
  </p:clrMapOvr>
  <p:transition spd="slow" advClick="0" advTm="6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Ксеня\r6PS5Zily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986" y="620688"/>
            <a:ext cx="4590510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7084447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79512" y="4797303"/>
            <a:ext cx="4752528" cy="194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74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Так как моя мама профессиональный бодибилдер, </a:t>
            </a:r>
          </a:p>
          <a:p>
            <a:pPr>
              <a:spcBef>
                <a:spcPts val="0"/>
              </a:spcBef>
              <a:buNone/>
            </a:pPr>
            <a:r>
              <a:rPr lang="ru-RU" sz="74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     я стараюсь не отставать </a:t>
            </a:r>
          </a:p>
          <a:p>
            <a:pPr>
              <a:spcBef>
                <a:spcPts val="0"/>
              </a:spcBef>
              <a:buNone/>
            </a:pPr>
            <a:r>
              <a:rPr lang="ru-RU" sz="74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     от нее в здоровом образе  </a:t>
            </a:r>
          </a:p>
          <a:p>
            <a:pPr>
              <a:spcBef>
                <a:spcPts val="0"/>
              </a:spcBef>
              <a:buNone/>
            </a:pPr>
            <a:r>
              <a:rPr lang="ru-RU" sz="74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     жизни.</a:t>
            </a:r>
            <a:endParaRPr lang="ru-RU" sz="7400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178997"/>
      </p:ext>
    </p:extLst>
  </p:cSld>
  <p:clrMapOvr>
    <a:masterClrMapping/>
  </p:clrMapOvr>
  <p:transition spd="slow" advClick="0" advTm="7361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781944"/>
            <a:ext cx="5076056" cy="507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7084447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30149" y="2420888"/>
            <a:ext cx="8100392" cy="443711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080345" y="0"/>
            <a:ext cx="3563888" cy="3890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120" dirty="0">
                <a:solidFill>
                  <a:schemeClr val="tx1"/>
                </a:solidFill>
                <a:latin typeface="Monotype Corsiva" pitchFamily="66" charset="0"/>
              </a:rPr>
              <a:t>В путешествии ты никогда </a:t>
            </a:r>
            <a:endParaRPr lang="ru-RU" sz="212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120" dirty="0" smtClean="0">
                <a:solidFill>
                  <a:schemeClr val="tx1"/>
                </a:solidFill>
                <a:latin typeface="Monotype Corsiva" pitchFamily="66" charset="0"/>
              </a:rPr>
              <a:t>ни </a:t>
            </a:r>
            <a:r>
              <a:rPr lang="ru-RU" sz="2120" dirty="0">
                <a:solidFill>
                  <a:schemeClr val="tx1"/>
                </a:solidFill>
                <a:latin typeface="Monotype Corsiva" pitchFamily="66" charset="0"/>
              </a:rPr>
              <a:t>от кого не зависишь, полностью </a:t>
            </a:r>
            <a:r>
              <a:rPr lang="ru-RU" sz="2120" dirty="0" smtClean="0">
                <a:solidFill>
                  <a:schemeClr val="tx1"/>
                </a:solidFill>
                <a:latin typeface="Monotype Corsiva" pitchFamily="66" charset="0"/>
              </a:rPr>
              <a:t>отдаешься </a:t>
            </a:r>
            <a:r>
              <a:rPr lang="ru-RU" sz="2120" dirty="0">
                <a:solidFill>
                  <a:schemeClr val="tx1"/>
                </a:solidFill>
                <a:latin typeface="Monotype Corsiva" pitchFamily="66" charset="0"/>
              </a:rPr>
              <a:t>самому себе и </a:t>
            </a:r>
            <a:r>
              <a:rPr lang="ru-RU" sz="2120" dirty="0" smtClean="0">
                <a:solidFill>
                  <a:schemeClr val="tx1"/>
                </a:solidFill>
                <a:latin typeface="Monotype Corsiva" pitchFamily="66" charset="0"/>
              </a:rPr>
              <a:t>рассчитываешь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2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120" dirty="0">
                <a:solidFill>
                  <a:schemeClr val="tx1"/>
                </a:solidFill>
                <a:latin typeface="Monotype Corsiva" pitchFamily="66" charset="0"/>
              </a:rPr>
              <a:t>только на себя. </a:t>
            </a:r>
            <a:r>
              <a:rPr lang="ru-RU" sz="2120" dirty="0" smtClean="0">
                <a:solidFill>
                  <a:schemeClr val="tx1"/>
                </a:solidFill>
                <a:latin typeface="Monotype Corsiva" pitchFamily="66" charset="0"/>
              </a:rPr>
              <a:t>Поэтому </a:t>
            </a:r>
            <a:r>
              <a:rPr lang="ru-RU" sz="2120" dirty="0">
                <a:solidFill>
                  <a:schemeClr val="tx1"/>
                </a:solidFill>
                <a:latin typeface="Monotype Corsiva" pitchFamily="66" charset="0"/>
              </a:rPr>
              <a:t>это, прежде всего, </a:t>
            </a:r>
            <a:r>
              <a:rPr lang="ru-RU" sz="2120" dirty="0" smtClean="0">
                <a:solidFill>
                  <a:schemeClr val="tx1"/>
                </a:solidFill>
                <a:latin typeface="Monotype Corsiva" pitchFamily="66" charset="0"/>
              </a:rPr>
              <a:t>самопознание </a:t>
            </a:r>
            <a:r>
              <a:rPr lang="ru-RU" sz="2120" dirty="0">
                <a:solidFill>
                  <a:schemeClr val="tx1"/>
                </a:solidFill>
                <a:latin typeface="Monotype Corsiva" pitchFamily="66" charset="0"/>
              </a:rPr>
              <a:t>и раскрытие своих </a:t>
            </a:r>
            <a:endParaRPr lang="ru-RU" sz="212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120" dirty="0" smtClean="0">
                <a:solidFill>
                  <a:schemeClr val="tx1"/>
                </a:solidFill>
                <a:latin typeface="Monotype Corsiva" pitchFamily="66" charset="0"/>
              </a:rPr>
              <a:t>способностей </a:t>
            </a:r>
            <a:r>
              <a:rPr lang="ru-RU" sz="2120" dirty="0">
                <a:solidFill>
                  <a:schemeClr val="tx1"/>
                </a:solidFill>
                <a:latin typeface="Monotype Corsiva" pitchFamily="66" charset="0"/>
              </a:rPr>
              <a:t>и </a:t>
            </a:r>
            <a:r>
              <a:rPr lang="ru-RU" sz="2120" dirty="0" smtClean="0">
                <a:solidFill>
                  <a:schemeClr val="tx1"/>
                </a:solidFill>
                <a:latin typeface="Monotype Corsiva" pitchFamily="66" charset="0"/>
              </a:rPr>
              <a:t>возможностей,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20" dirty="0" smtClean="0">
                <a:solidFill>
                  <a:schemeClr val="tx1"/>
                </a:solidFill>
                <a:latin typeface="Monotype Corsiva" pitchFamily="66" charset="0"/>
              </a:rPr>
              <a:t>      выходя из зоны комфорта.</a:t>
            </a:r>
            <a:endParaRPr lang="ru-RU" sz="2120" dirty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Наталья\Desktop\Ксеня\JHDUsWHEPG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56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67084447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3"/>
          <a:stretch>
            <a:fillRect/>
          </a:stretch>
        </p:blipFill>
        <p:spPr>
          <a:xfrm flipH="1">
            <a:off x="-2215" y="2132856"/>
            <a:ext cx="7596336" cy="4725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455699"/>
      </p:ext>
    </p:extLst>
  </p:cSld>
  <p:clrMapOvr>
    <a:masterClrMapping/>
  </p:clrMapOvr>
  <p:transition spd="slow" advClick="0" advTm="11856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rabesko2.pn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28800"/>
            <a:ext cx="4067944" cy="630531"/>
          </a:xfrm>
          <a:prstGeom prst="rect">
            <a:avLst/>
          </a:prstGeom>
        </p:spPr>
      </p:pic>
      <p:pic>
        <p:nvPicPr>
          <p:cNvPr id="9218" name="Picture 2" descr="C:\Users\Наталья\Desktop\Ксеня\GTiJAh3xon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672408" cy="5566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67084447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pic>
        <p:nvPicPr>
          <p:cNvPr id="7170" name="Picture 2" descr="C:\Users\Наталья\Desktop\Ксеня\DrpFz2fJCeI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4556" y="2820931"/>
            <a:ext cx="2977720" cy="370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6481" y="476672"/>
            <a:ext cx="705387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Общественная жизнь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Arial" pitchFamily="34" charset="0"/>
              </a:rPr>
              <a:t>         «</a:t>
            </a:r>
            <a:r>
              <a:rPr lang="ru-RU" sz="5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Arial" pitchFamily="34" charset="0"/>
              </a:rPr>
              <a:t>Комуса</a:t>
            </a: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Arial" pitchFamily="34" charset="0"/>
              </a:rPr>
              <a:t>»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11341"/>
            <a:ext cx="8177553" cy="45365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Я стараюсь принимать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участие в </a:t>
            </a: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общественной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жизни «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Комуса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». С удовольствием храня врученные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мне награды: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- За честную игру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«Спартакиада 2014»;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- Творческий подход в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организации  турнира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«10-й Юбилейный чемпионат».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- «Самому очаровательному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Болельщику ТПО-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Комус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2014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Пфаненштиль Ксении»</a:t>
            </a:r>
            <a:endParaRPr lang="ru-RU" sz="2000" dirty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259285"/>
      </p:ext>
    </p:extLst>
  </p:cSld>
  <p:clrMapOvr>
    <a:masterClrMapping/>
  </p:clrMapOvr>
  <p:transition spd="slow" advClick="0" advTm="14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084447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348880"/>
            <a:ext cx="7745505" cy="38778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Мои 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планы на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ближайшее будущее – реализовать себя, как независимую личность, продвигаясь по карьерной лестнице в нашей компании, участвовать в разработке проектов и развитии своего отдела. 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Дойти до финала 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конкурса красоты 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Мисс Комус-2018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Побывать в Норвегии. </a:t>
            </a:r>
            <a:endParaRPr lang="ru-RU" dirty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6481" y="476672"/>
            <a:ext cx="7053871" cy="842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Планы на будущее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pic>
        <p:nvPicPr>
          <p:cNvPr id="7" name="Рисунок 6" descr="arabesko2.png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28800"/>
            <a:ext cx="4067944" cy="63053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5284" y="4725144"/>
            <a:ext cx="7756263" cy="105425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308350"/>
      </p:ext>
    </p:extLst>
  </p:cSld>
  <p:clrMapOvr>
    <a:masterClrMapping/>
  </p:clrMapOvr>
  <p:transition spd="slow" advClick="0" advTm="1892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29" y="1939683"/>
            <a:ext cx="7545161" cy="33123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По образованию я актриса театра. 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Училась в Московском колледже культуры. </a:t>
            </a:r>
          </a:p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Сейчас совмещаю свой творческий Дух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  с повседневной жизнью, принимая участие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  в любительских театральных постановках</a:t>
            </a:r>
            <a:r>
              <a:rPr lang="ru-RU" sz="21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. </a:t>
            </a:r>
            <a:endParaRPr lang="ru-RU" sz="2100" dirty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1600" y="476672"/>
            <a:ext cx="8172400" cy="842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Образование и творчество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pic>
        <p:nvPicPr>
          <p:cNvPr id="6" name="Рисунок 5" descr="arabesko2.png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41" y="1624418"/>
            <a:ext cx="4067944" cy="630531"/>
          </a:xfrm>
          <a:prstGeom prst="rect">
            <a:avLst/>
          </a:prstGeom>
        </p:spPr>
      </p:pic>
      <p:pic>
        <p:nvPicPr>
          <p:cNvPr id="2050" name="Picture 2" descr="C:\Users\Наталья\Desktop\Ксеня\WPKJpqXavUM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25969"/>
            <a:ext cx="3642708" cy="2732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Ксеня\eUhf1FlaR9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4" y="1844824"/>
            <a:ext cx="3258221" cy="383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67084447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555580"/>
      </p:ext>
    </p:extLst>
  </p:cSld>
  <p:clrMapOvr>
    <a:masterClrMapping/>
  </p:clrMapOvr>
  <p:transition spd="slow" advClick="0" advTm="1256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258" y="764704"/>
            <a:ext cx="5172741" cy="593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7084447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3320"/>
            <a:ext cx="8100392" cy="443711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1520" y="1988840"/>
            <a:ext cx="4752528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1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Черпаю свое вдохновение</a:t>
            </a:r>
          </a:p>
          <a:p>
            <a:pPr marL="0" indent="0">
              <a:buNone/>
            </a:pPr>
            <a:r>
              <a:rPr lang="ru-RU" sz="51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посещая культурные</a:t>
            </a:r>
          </a:p>
          <a:p>
            <a:pPr marL="0" indent="0">
              <a:buNone/>
            </a:pPr>
            <a:r>
              <a:rPr lang="ru-RU" sz="51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мероприятия, активно </a:t>
            </a:r>
          </a:p>
          <a:p>
            <a:pPr marL="0" indent="0">
              <a:buNone/>
            </a:pPr>
            <a:r>
              <a:rPr lang="ru-RU" sz="51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отдыхая и путешествуя.</a:t>
            </a:r>
          </a:p>
          <a:p>
            <a:r>
              <a:rPr lang="ru-RU" sz="51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Стараюсь каждые </a:t>
            </a:r>
          </a:p>
          <a:p>
            <a:pPr marL="0" indent="0">
              <a:buNone/>
            </a:pPr>
            <a:r>
              <a:rPr lang="ru-RU" sz="51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выходные провести с пользой.</a:t>
            </a:r>
            <a:endParaRPr lang="ru-RU" sz="5100" dirty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r>
              <a:rPr lang="ru-RU" sz="51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В свободное время рисую, 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в</a:t>
            </a:r>
            <a:r>
              <a:rPr lang="ru-RU" sz="51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ышиваю и принимаю участия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в фотосессиях в качестве </a:t>
            </a:r>
            <a:endParaRPr lang="ru-RU" sz="5100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51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м</a:t>
            </a:r>
            <a:r>
              <a:rPr lang="ru-RU" sz="51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одели.</a:t>
            </a:r>
          </a:p>
          <a:p>
            <a:pPr marL="0" indent="0">
              <a:buNone/>
            </a:pP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192579"/>
      </p:ext>
    </p:extLst>
  </p:cSld>
  <p:clrMapOvr>
    <a:masterClrMapping/>
  </p:clrMapOvr>
  <p:transition spd="slow" advClick="0" advTm="1055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abesko2.png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28800"/>
            <a:ext cx="4067944" cy="630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37"/>
          <a:stretch/>
        </p:blipFill>
        <p:spPr>
          <a:xfrm>
            <a:off x="4716016" y="620688"/>
            <a:ext cx="4292512" cy="536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7084447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30" y="1944065"/>
            <a:ext cx="4387403" cy="438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3734" y="476823"/>
            <a:ext cx="4752528" cy="194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Почти все работы делаются в подарок, вещь сделанная своими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      руками, создана с душой.</a:t>
            </a:r>
          </a:p>
          <a:p>
            <a:pPr marL="0" indent="0">
              <a:buNone/>
            </a:pP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603579"/>
      </p:ext>
    </p:extLst>
  </p:cSld>
  <p:clrMapOvr>
    <a:masterClrMapping/>
  </p:clrMapOvr>
  <p:transition spd="slow" advClick="0" advTm="5287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Ксеня\LPnTBMLUir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4"/>
          <a:stretch>
            <a:fillRect/>
          </a:stretch>
        </p:blipFill>
        <p:spPr bwMode="auto">
          <a:xfrm>
            <a:off x="4860032" y="588409"/>
            <a:ext cx="4248471" cy="6152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5760640" cy="419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7084447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pic>
        <p:nvPicPr>
          <p:cNvPr id="7" name="Рисунок 6" descr="67084447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3"/>
          <a:stretch>
            <a:fillRect/>
          </a:stretch>
        </p:blipFill>
        <p:spPr>
          <a:xfrm flipH="1">
            <a:off x="0" y="2132856"/>
            <a:ext cx="7596336" cy="472514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87624" y="4149080"/>
            <a:ext cx="5616624" cy="2448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На каждой фотосессии 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я вживаюсь в созданный образ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с</a:t>
            </a:r>
            <a:r>
              <a:rPr lang="ru-RU" sz="96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оздавая вместе с фотографом и 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в</a:t>
            </a:r>
            <a:r>
              <a:rPr lang="ru-RU" sz="96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изажистом особую атмосферу, 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в которую </a:t>
            </a:r>
            <a:r>
              <a:rPr lang="ru-RU" sz="96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мы </a:t>
            </a:r>
            <a:r>
              <a:rPr lang="ru-RU" sz="96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погружаемся  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96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                               с головой. </a:t>
            </a:r>
            <a:endParaRPr lang="ru-RU" sz="9600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.</a:t>
            </a:r>
            <a:endParaRPr lang="ru-RU" sz="9600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11270"/>
      </p:ext>
    </p:extLst>
  </p:cSld>
  <p:clrMapOvr>
    <a:masterClrMapping/>
  </p:clrMapOvr>
  <p:transition spd="slow" advClick="0" advTm="1041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2" r="-664"/>
          <a:stretch>
            <a:fillRect/>
          </a:stretch>
        </p:blipFill>
        <p:spPr>
          <a:xfrm>
            <a:off x="3765687" y="47464"/>
            <a:ext cx="5378313" cy="366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380237"/>
            <a:ext cx="5145107" cy="514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7084447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pic>
        <p:nvPicPr>
          <p:cNvPr id="6" name="Рисунок 5" descr="67084447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3"/>
          <a:stretch>
            <a:fillRect/>
          </a:stretch>
        </p:blipFill>
        <p:spPr>
          <a:xfrm flipH="1">
            <a:off x="0" y="2132856"/>
            <a:ext cx="7596336" cy="4725144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292080" y="3755444"/>
            <a:ext cx="3528392" cy="269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332656"/>
            <a:ext cx="4752528" cy="194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Нужно по настоящему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л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юбить, то что ты делаешь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и тогда все будет получаться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,</a:t>
            </a:r>
            <a:endParaRPr lang="ru-RU" sz="2600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24619" y="4365104"/>
            <a:ext cx="4752528" cy="19440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ак на работе так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 в повседневной жизни.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247244"/>
      </p:ext>
    </p:extLst>
  </p:cSld>
  <p:clrMapOvr>
    <a:masterClrMapping/>
  </p:clrMapOvr>
  <p:transition spd="slow" advClick="0" advTm="9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Ксеня\YzqX-IApgl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031" y="260648"/>
            <a:ext cx="5126969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453650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7084447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pic>
        <p:nvPicPr>
          <p:cNvPr id="6" name="Рисунок 5" descr="67084447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3"/>
          <a:stretch>
            <a:fillRect/>
          </a:stretch>
        </p:blipFill>
        <p:spPr>
          <a:xfrm flipH="1">
            <a:off x="0" y="2132856"/>
            <a:ext cx="7596336" cy="4725144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1615" y="114396"/>
            <a:ext cx="4752528" cy="194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dirty="0" smtClean="0">
                <a:solidFill>
                  <a:schemeClr val="tx1"/>
                </a:solidFill>
                <a:latin typeface="Monotype Corsiva" pitchFamily="66" charset="0"/>
              </a:rPr>
              <a:t>Перечислить все то, чем увлекаются 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Monotype Corsiva" pitchFamily="66" charset="0"/>
              </a:rPr>
              <a:t>люди, практически невозможно. Но одно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Monotype Corsiva" pitchFamily="66" charset="0"/>
              </a:rPr>
              <a:t> можно сказать с полной гарантией: 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Monotype Corsiva" pitchFamily="66" charset="0"/>
              </a:rPr>
              <a:t>хобби - это то, что помогает человеку 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Monotype Corsiva" pitchFamily="66" charset="0"/>
              </a:rPr>
              <a:t>сделать его жизнь насыщенной 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  <a:latin typeface="Monotype Corsiva" pitchFamily="66" charset="0"/>
              </a:rPr>
              <a:t>и разнообразной. </a:t>
            </a:r>
            <a:endParaRPr lang="ru-RU" sz="8000" dirty="0" smtClean="0">
              <a:solidFill>
                <a:schemeClr val="tx1"/>
              </a:solidFill>
              <a:latin typeface="Monotype Corsiva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506039"/>
      </p:ext>
    </p:extLst>
  </p:cSld>
  <p:clrMapOvr>
    <a:masterClrMapping/>
  </p:clrMapOvr>
  <p:transition spd="slow" advClick="0" advTm="918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талья\Desktop\Ксеня\lj1KNB8D3m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4704"/>
            <a:ext cx="4043808" cy="608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талья\Desktop\Ксеня\reS6vRg8Vo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427551"/>
            <a:ext cx="5616624" cy="409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67084447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pic>
        <p:nvPicPr>
          <p:cNvPr id="6" name="Рисунок 5" descr="67084447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3"/>
          <a:stretch>
            <a:fillRect/>
          </a:stretch>
        </p:blipFill>
        <p:spPr>
          <a:xfrm flipH="1">
            <a:off x="0" y="2132856"/>
            <a:ext cx="7596336" cy="4725144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245790" y="404664"/>
            <a:ext cx="4752528" cy="194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1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Еще в детстве родители отдали 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м</a:t>
            </a:r>
            <a:r>
              <a:rPr lang="ru-RU" sz="51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еня в театральный кружок, где я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у</a:t>
            </a:r>
            <a:r>
              <a:rPr lang="ru-RU" sz="51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чилась актерскому мастерству,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к</a:t>
            </a:r>
            <a:r>
              <a:rPr lang="ru-RU" sz="51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itchFamily="34" charset="0"/>
              </a:rPr>
              <a:t>оторое стало моим хобби. </a:t>
            </a:r>
          </a:p>
          <a:p>
            <a:pPr marL="0" indent="0">
              <a:buNone/>
            </a:pP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525890"/>
      </p:ext>
    </p:extLst>
  </p:cSld>
  <p:clrMapOvr>
    <a:masterClrMapping/>
  </p:clrMapOvr>
  <p:transition spd="slow" advClick="0" advTm="6255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Ксеня\H0loxkzT2E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054"/>
            <a:ext cx="4641349" cy="6660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67084447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2"/>
          <a:stretch>
            <a:fillRect/>
          </a:stretch>
        </p:blipFill>
        <p:spPr>
          <a:xfrm>
            <a:off x="1043608" y="2420888"/>
            <a:ext cx="8100392" cy="4437112"/>
          </a:xfrm>
          <a:prstGeom prst="rect">
            <a:avLst/>
          </a:prstGeom>
        </p:spPr>
      </p:pic>
      <p:pic>
        <p:nvPicPr>
          <p:cNvPr id="4099" name="Picture 3" descr="C:\Users\Наталья\Desktop\Ксеня\6a0Q_Ah4ID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27" y="465446"/>
            <a:ext cx="4688066" cy="6250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67084447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3"/>
          <a:stretch>
            <a:fillRect/>
          </a:stretch>
        </p:blipFill>
        <p:spPr>
          <a:xfrm flipH="1">
            <a:off x="0" y="2132856"/>
            <a:ext cx="759633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3580"/>
      </p:ext>
    </p:extLst>
  </p:cSld>
  <p:clrMapOvr>
    <a:masterClrMapping/>
  </p:clrMapOvr>
  <p:transition spd="slow" advClick="0" advTm="1000">
    <p:strip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1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1143</TotalTime>
  <Words>413</Words>
  <Application>Microsoft Office PowerPoint</Application>
  <PresentationFormat>Экран (4:3)</PresentationFormat>
  <Paragraphs>113</Paragraphs>
  <Slides>14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Wingdings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Прищиц Анастасия Александровна</cp:lastModifiedBy>
  <cp:revision>105</cp:revision>
  <cp:lastPrinted>2018-01-31T19:38:19Z</cp:lastPrinted>
  <dcterms:created xsi:type="dcterms:W3CDTF">2018-01-21T20:01:07Z</dcterms:created>
  <dcterms:modified xsi:type="dcterms:W3CDTF">2018-02-02T07:15:44Z</dcterms:modified>
</cp:coreProperties>
</file>