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85" autoAdjust="0"/>
    <p:restoredTop sz="94660"/>
  </p:normalViewPr>
  <p:slideViewPr>
    <p:cSldViewPr>
      <p:cViewPr>
        <p:scale>
          <a:sx n="66" d="100"/>
          <a:sy n="66" d="100"/>
        </p:scale>
        <p:origin x="-161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517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48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11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4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40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05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74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70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17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52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46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6541-96FD-41FC-A4BB-493CB76B8AEF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EF64D-CD3A-4F8B-A38E-D54689F50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97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ьга\Desktop\Лупинина О.А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437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льга\Desktop\Лупинина О.А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42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38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ьга\Desktop\Лупинина О.А\Слайд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458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1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ьга\Desktop\Лупинина О.А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082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Ольга\Desktop\Лупинина О.А\Слайд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858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льга\Desktop\Лупинина О.А\Слайд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26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Ольга\Desktop\Лупинина О.А\Слайд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900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Ольга\Desktop\Лупинина О.А\Слайд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7397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1</cp:revision>
  <dcterms:created xsi:type="dcterms:W3CDTF">2018-02-09T21:32:42Z</dcterms:created>
  <dcterms:modified xsi:type="dcterms:W3CDTF">2018-02-09T21:35:33Z</dcterms:modified>
</cp:coreProperties>
</file>