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3" r:id="rId4"/>
    <p:sldId id="264" r:id="rId5"/>
    <p:sldId id="276" r:id="rId6"/>
    <p:sldId id="265" r:id="rId7"/>
    <p:sldId id="275" r:id="rId8"/>
    <p:sldId id="270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C36B-3D30-4607-B398-ACFF71D08D4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D542-5A4F-40A9-891C-722F01A8D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23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92688" cy="1138138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Позвольте Вам представить дебютантку Юбилейного Бала: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412776"/>
            <a:ext cx="8208912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476" y="127092"/>
            <a:ext cx="2365804" cy="2437812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58199" y="1988840"/>
            <a:ext cx="6959830" cy="4587441"/>
          </a:xfrm>
          <a:prstGeom prst="wedgeRoundRectCallout">
            <a:avLst>
              <a:gd name="adj1" fmla="val 41721"/>
              <a:gd name="adj2" fmla="val -60548"/>
              <a:gd name="adj3" fmla="val 16667"/>
            </a:avLst>
          </a:prstGeom>
          <a:solidFill>
            <a:schemeClr val="accent6">
              <a:lumMod val="40000"/>
              <a:lumOff val="60000"/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/>
            <a:bevelB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Катерина Цыганкова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Москва </a:t>
            </a: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 и подразделение –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Старший менеджер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по работе с Юго-Восточной Азией Службы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внешней логистики Управления цепочкой поставок и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развитием технологий логистики Логистического центра (ГПЮВА СВД УЦПР ЛЦ)</a:t>
            </a: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в компании Комус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3,5 года</a:t>
            </a: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лет</a:t>
            </a: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175 см</a:t>
            </a: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 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0" y="0"/>
            <a:ext cx="9144000" cy="69392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77072"/>
            <a:ext cx="3816424" cy="2455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340768"/>
            <a:ext cx="3672408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3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50" t="2014" r="21134" b="-1091"/>
          <a:stretch/>
        </p:blipFill>
        <p:spPr>
          <a:xfrm rot="5400000">
            <a:off x="4696001" y="2095540"/>
            <a:ext cx="4780292" cy="330010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711" y="120485"/>
            <a:ext cx="8640960" cy="10979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Крепкое здоровье в изящном теле – неотъемлемое качество настоящей леди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0" y="0"/>
            <a:ext cx="9144001" cy="6939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6" y="1266293"/>
            <a:ext cx="3031240" cy="3923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67"/>
          <a:stretch/>
        </p:blipFill>
        <p:spPr>
          <a:xfrm>
            <a:off x="5940152" y="260648"/>
            <a:ext cx="2797560" cy="41679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704" y="4005064"/>
            <a:ext cx="2880320" cy="24235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77" y="38912"/>
            <a:ext cx="5530270" cy="15312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Какая же светская дама не любит быстрой езды?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5189612"/>
            <a:ext cx="4090110" cy="1478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удь то грациозная лошадь или железный конь…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0" y="0"/>
            <a:ext cx="9144001" cy="69392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98" t="10985" r="15284" b="8458"/>
          <a:stretch/>
        </p:blipFill>
        <p:spPr>
          <a:xfrm>
            <a:off x="457200" y="1769490"/>
            <a:ext cx="2632910" cy="4960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198" y="274638"/>
            <a:ext cx="2747578" cy="4121366"/>
          </a:xfrm>
          <a:prstGeom prst="rect">
            <a:avLst/>
          </a:prstGeom>
        </p:spPr>
      </p:pic>
      <p:pic>
        <p:nvPicPr>
          <p:cNvPr id="8" name="Рисунок 7" descr="МК2015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4056" y="2816595"/>
            <a:ext cx="2615203" cy="299819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8224" y="326204"/>
            <a:ext cx="5201749" cy="159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Творческая составляющая уже не раз проявляла себя ранее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0" y="0"/>
            <a:ext cx="9144001" cy="6939273"/>
          </a:xfrm>
          <a:prstGeom prst="rect">
            <a:avLst/>
          </a:prstGeom>
        </p:spPr>
      </p:pic>
      <p:pic>
        <p:nvPicPr>
          <p:cNvPr id="4" name="Рисунок 3" descr="niagara-falls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3744416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824536" cy="30059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 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Ещё с отрочества лелеяла мечту побывать на балу как настоящая принцесса, посетить далекий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иагарский водопад и основать школу иностранных языков для юных дарований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104636"/>
            <a:ext cx="3316723" cy="4993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80" y="1700808"/>
            <a:ext cx="4716016" cy="246934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Благодарю за внимание!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540" y="476672"/>
            <a:ext cx="3834680" cy="5773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ГОУ фасад 2.jpg"/>
          <p:cNvPicPr>
            <a:picLocks noChangeAspect="1"/>
          </p:cNvPicPr>
          <p:nvPr/>
        </p:nvPicPr>
        <p:blipFill>
          <a:blip r:embed="rId2" cstate="print">
            <a:lum bright="45000" contrast="-46000"/>
          </a:blip>
          <a:stretch>
            <a:fillRect/>
          </a:stretch>
        </p:blipFill>
        <p:spPr>
          <a:xfrm>
            <a:off x="0" y="0"/>
            <a:ext cx="9152738" cy="6858000"/>
          </a:xfrm>
          <a:prstGeom prst="rect">
            <a:avLst/>
          </a:prstGeom>
        </p:spPr>
      </p:pic>
      <p:pic>
        <p:nvPicPr>
          <p:cNvPr id="9" name="Рисунок 8" descr="8adV1OPh-dA.jpg"/>
          <p:cNvPicPr>
            <a:picLocks noChangeAspect="1"/>
          </p:cNvPicPr>
          <p:nvPr/>
        </p:nvPicPr>
        <p:blipFill rotWithShape="1">
          <a:blip r:embed="rId3" cstate="print"/>
          <a:srcRect l="9357" t="17213" r="11104" b="2047"/>
          <a:stretch/>
        </p:blipFill>
        <p:spPr>
          <a:xfrm>
            <a:off x="3922367" y="3247119"/>
            <a:ext cx="5179364" cy="3503687"/>
          </a:xfrm>
          <a:prstGeom prst="rect">
            <a:avLst/>
          </a:prstGeom>
        </p:spPr>
      </p:pic>
      <p:pic>
        <p:nvPicPr>
          <p:cNvPr id="10" name="Рисунок 9" descr="IMG_4151.JPG"/>
          <p:cNvPicPr>
            <a:picLocks noChangeAspect="1"/>
          </p:cNvPicPr>
          <p:nvPr/>
        </p:nvPicPr>
        <p:blipFill rotWithShape="1">
          <a:blip r:embed="rId4" cstate="print"/>
          <a:srcRect l="11801" t="6951" r="12600" b="2750"/>
          <a:stretch/>
        </p:blipFill>
        <p:spPr>
          <a:xfrm>
            <a:off x="25504" y="301204"/>
            <a:ext cx="3843978" cy="612189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4985" y="301204"/>
            <a:ext cx="5206746" cy="279432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 2013 году была торжественно награждена дипломом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 отличием Московского Государственного Областного Университета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присвоением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специальности «Лингвист, с правом преподавания двух иностранных языков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английский, китайский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)»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16016" y="1916832"/>
            <a:ext cx="4284984" cy="1944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течение полугода  (сентябрь 2011-февряль 2012 гг.) жила и училась в Уханьском Государственном Университете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(г. Ухань, провинция Хубэй, Китайская Народная Республика)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МГОУ фасад 2.jpg"/>
          <p:cNvPicPr>
            <a:picLocks noChangeAspect="1"/>
          </p:cNvPicPr>
          <p:nvPr/>
        </p:nvPicPr>
        <p:blipFill>
          <a:blip r:embed="rId2" cstate="print">
            <a:lum bright="45000" contrast="-4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738" y="15776"/>
            <a:ext cx="91527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 bright="-15000" contrast="12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2450">
            <a:off x="4273350" y="3735969"/>
            <a:ext cx="4457866" cy="25075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lum bright="-12000" contrast="35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35245">
            <a:off x="4286155" y="858533"/>
            <a:ext cx="4549119" cy="2558879"/>
          </a:xfrm>
          <a:prstGeom prst="rect">
            <a:avLst/>
          </a:prstGeom>
          <a:effectLst>
            <a:glow rad="139700">
              <a:schemeClr val="accent1">
                <a:alpha val="40000"/>
              </a:schemeClr>
            </a:glo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0838" y="15776"/>
            <a:ext cx="4609194" cy="16850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юных лет проявляла интерес к наукам…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23528" y="2564904"/>
            <a:ext cx="3888432" cy="3384376"/>
          </a:xfrm>
          <a:prstGeom prst="wedgeEllipseCallout">
            <a:avLst>
              <a:gd name="adj1" fmla="val 54287"/>
              <a:gd name="adj2" fmla="val -37318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убеждена в полезности новых знаний, ибо они расширяют сознание, меняют  взгляды на мир, на окружающих людей,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познать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-1900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64" y="101315"/>
            <a:ext cx="4464496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… а также к искусству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7000"/>
                    </a14:imgEffect>
                    <a14:imgEffect>
                      <a14:brightnessContrast bright="-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9"/>
          <a:stretch/>
        </p:blipFill>
        <p:spPr>
          <a:xfrm rot="5400000">
            <a:off x="5029648" y="3055218"/>
            <a:ext cx="4227934" cy="301337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16" y="1052736"/>
            <a:ext cx="4222616" cy="23762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-15000"/>
                    </a14:imgEffect>
                    <a14:imgEffect>
                      <a14:brightnessContrast bright="-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16" y="3673909"/>
            <a:ext cx="5109756" cy="29317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825481" y="314535"/>
            <a:ext cx="4127996" cy="192633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Большому Балу началась в 7 лет с посещения школы искусств по классу хореографии (классика и народные танцы), а также по классу фортепиано.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1146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42344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Покинув отчий дом и оказавшись в светской организации «Комус», тонкость натуры не позволила оставить былые увлечения, что вылилось в посещение уроков танцев по классу «зумба»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831" y="1844824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4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42331" y="-64629"/>
            <a:ext cx="9144000" cy="6939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94" y="58908"/>
            <a:ext cx="7848872" cy="68680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Период странствий и творческих поисков в зарубежье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551" b="7585"/>
          <a:stretch/>
        </p:blipFill>
        <p:spPr>
          <a:xfrm>
            <a:off x="4614331" y="3746012"/>
            <a:ext cx="3654123" cy="2809085"/>
          </a:xfrm>
          <a:prstGeom prst="rect">
            <a:avLst/>
          </a:prstGeom>
        </p:spPr>
      </p:pic>
      <p:pic>
        <p:nvPicPr>
          <p:cNvPr id="9" name="Рисунок 8" descr="Wu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128" y="3388363"/>
            <a:ext cx="4067944" cy="279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336" y="3405007"/>
            <a:ext cx="1275713" cy="93610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7387" y="690428"/>
            <a:ext cx="3631449" cy="27674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457" y="1379928"/>
            <a:ext cx="4085456" cy="1595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Полугодовой визит в Поднебесную не обошёлся без участия в костюмированном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бале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 славном городе Ухане провинции Хубэй 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22791" y="0"/>
            <a:ext cx="9144000" cy="6939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99" y="2852936"/>
            <a:ext cx="4985241" cy="37389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44000"/>
                    </a14:imgEffect>
                    <a14:imgEffect>
                      <a14:brightnessContrast bright="1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7" t="5933" r="13052"/>
          <a:stretch/>
        </p:blipFill>
        <p:spPr>
          <a:xfrm>
            <a:off x="5897370" y="1080801"/>
            <a:ext cx="2985823" cy="4635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898" y="229337"/>
            <a:ext cx="5277471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Постижение восточной культуры через призму тонкостей языка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107504" y="0"/>
            <a:ext cx="9144000" cy="69392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65" y="3367349"/>
            <a:ext cx="4233126" cy="3174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3" t="5742" b="2446"/>
          <a:stretch/>
        </p:blipFill>
        <p:spPr>
          <a:xfrm>
            <a:off x="816949" y="332443"/>
            <a:ext cx="3536957" cy="2768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645141"/>
            <a:ext cx="2922789" cy="38970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7629" y="332443"/>
            <a:ext cx="4824535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 Западе с визитом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Фон2.jpg"/>
          <p:cNvPicPr>
            <a:picLocks/>
          </p:cNvPicPr>
          <p:nvPr/>
        </p:nvPicPr>
        <p:blipFill>
          <a:blip r:embed="rId2" cstate="print">
            <a:lum bright="36000" contrast="-53000"/>
          </a:blip>
          <a:stretch>
            <a:fillRect/>
          </a:stretch>
        </p:blipFill>
        <p:spPr>
          <a:xfrm>
            <a:off x="26233" y="0"/>
            <a:ext cx="9144000" cy="69392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4119" r="-2704" b="15398"/>
          <a:stretch/>
        </p:blipFill>
        <p:spPr>
          <a:xfrm>
            <a:off x="722246" y="1280222"/>
            <a:ext cx="3945471" cy="52005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"/>
                    </a14:imgEffect>
                    <a14:imgEffect>
                      <a14:brightnessContrast bright="7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587" y="686114"/>
            <a:ext cx="3294728" cy="55670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2761" y="137222"/>
            <a:ext cx="8189912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Досуг какой юной особы обходится без зимних забав…?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1383</TotalTime>
  <Words>291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Позвольте Вам представить дебютантку Юбилейного Бала:</vt:lpstr>
      <vt:lpstr>В 2013 году была торжественно награждена дипломом с отличием Московского Государственного Областного Университета с присвоением  специальности «Лингвист, с правом преподавания двух иностранных языков  (английский, китайский)» </vt:lpstr>
      <vt:lpstr>С юных лет проявляла интерес к наукам…</vt:lpstr>
      <vt:lpstr>… а также к искусству</vt:lpstr>
      <vt:lpstr>Покинув отчий дом и оказавшись в светской организации «Комус», тонкость натуры не позволила оставить былые увлечения, что вылилось в посещение уроков танцев по классу «зумба»</vt:lpstr>
      <vt:lpstr>Период странствий и творческих поисков в зарубежье </vt:lpstr>
      <vt:lpstr>Постижение восточной культуры через призму тонкостей языка</vt:lpstr>
      <vt:lpstr>На Западе с визитом</vt:lpstr>
      <vt:lpstr>Досуг какой юной особы обходится без зимних забав…?</vt:lpstr>
      <vt:lpstr>Крепкое здоровье в изящном теле – неотъемлемое качество настоящей леди</vt:lpstr>
      <vt:lpstr>Какая же светская дама не любит быстрой езды?</vt:lpstr>
      <vt:lpstr> </vt:lpstr>
      <vt:lpstr>   Ещё с отрочества лелеяла мечту побывать на балу как настоящая принцесса, посетить далекий Ниагарский водопад и основать школу иностранных языков для юных дарований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tseu</dc:creator>
  <cp:lastModifiedBy>tseu</cp:lastModifiedBy>
  <cp:revision>128</cp:revision>
  <dcterms:created xsi:type="dcterms:W3CDTF">2018-02-02T13:16:48Z</dcterms:created>
  <dcterms:modified xsi:type="dcterms:W3CDTF">2018-02-08T14:54:37Z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3389539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D7.1.14</vt:lpwstr>
  </property>
</Properties>
</file>