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</p:sldIdLst>
  <p:sldSz cx="9906000" cy="6858000" type="A4"/>
  <p:notesSz cx="6858000" cy="9144000"/>
  <p:defaultTextStyle>
    <a:defPPr>
      <a:defRPr lang="ru-RU"/>
    </a:defPPr>
    <a:lvl1pPr marL="0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5813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1626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7439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63252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9065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94878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10691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26504" algn="l" defTabSz="103162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9" d="100"/>
          <a:sy n="99" d="100"/>
        </p:scale>
        <p:origin x="-114" y="-31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6860" indent="0" algn="ctr">
              <a:buNone/>
              <a:defRPr sz="1700"/>
            </a:lvl2pPr>
            <a:lvl3pPr marL="773720" indent="0" algn="ctr">
              <a:buNone/>
              <a:defRPr sz="1500"/>
            </a:lvl3pPr>
            <a:lvl4pPr marL="1160579" indent="0" algn="ctr">
              <a:buNone/>
              <a:defRPr sz="1400"/>
            </a:lvl4pPr>
            <a:lvl5pPr marL="1547439" indent="0" algn="ctr">
              <a:buNone/>
              <a:defRPr sz="1400"/>
            </a:lvl5pPr>
            <a:lvl6pPr marL="1934299" indent="0" algn="ctr">
              <a:buNone/>
              <a:defRPr sz="1400"/>
            </a:lvl6pPr>
            <a:lvl7pPr marL="2321159" indent="0" algn="ctr">
              <a:buNone/>
              <a:defRPr sz="1400"/>
            </a:lvl7pPr>
            <a:lvl8pPr marL="2708018" indent="0" algn="ctr">
              <a:buNone/>
              <a:defRPr sz="1400"/>
            </a:lvl8pPr>
            <a:lvl9pPr marL="3094878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316737" y="365127"/>
            <a:ext cx="1601986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0781" y="365127"/>
            <a:ext cx="4682133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9" y="1709742"/>
            <a:ext cx="8543925" cy="2852737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6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37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60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474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3429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21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080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0948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0780" y="1825625"/>
            <a:ext cx="314206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76665" y="1825625"/>
            <a:ext cx="314206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860" indent="0">
              <a:buNone/>
              <a:defRPr sz="1700" b="1"/>
            </a:lvl2pPr>
            <a:lvl3pPr marL="773720" indent="0">
              <a:buNone/>
              <a:defRPr sz="1500" b="1"/>
            </a:lvl3pPr>
            <a:lvl4pPr marL="1160579" indent="0">
              <a:buNone/>
              <a:defRPr sz="1400" b="1"/>
            </a:lvl4pPr>
            <a:lvl5pPr marL="1547439" indent="0">
              <a:buNone/>
              <a:defRPr sz="1400" b="1"/>
            </a:lvl5pPr>
            <a:lvl6pPr marL="1934299" indent="0">
              <a:buNone/>
              <a:defRPr sz="1400" b="1"/>
            </a:lvl6pPr>
            <a:lvl7pPr marL="2321159" indent="0">
              <a:buNone/>
              <a:defRPr sz="1400" b="1"/>
            </a:lvl7pPr>
            <a:lvl8pPr marL="2708018" indent="0">
              <a:buNone/>
              <a:defRPr sz="1400" b="1"/>
            </a:lvl8pPr>
            <a:lvl9pPr marL="309487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9" y="2505076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5" y="1681163"/>
            <a:ext cx="421134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6860" indent="0">
              <a:buNone/>
              <a:defRPr sz="1700" b="1"/>
            </a:lvl2pPr>
            <a:lvl3pPr marL="773720" indent="0">
              <a:buNone/>
              <a:defRPr sz="1500" b="1"/>
            </a:lvl3pPr>
            <a:lvl4pPr marL="1160579" indent="0">
              <a:buNone/>
              <a:defRPr sz="1400" b="1"/>
            </a:lvl4pPr>
            <a:lvl5pPr marL="1547439" indent="0">
              <a:buNone/>
              <a:defRPr sz="1400" b="1"/>
            </a:lvl5pPr>
            <a:lvl6pPr marL="1934299" indent="0">
              <a:buNone/>
              <a:defRPr sz="1400" b="1"/>
            </a:lvl6pPr>
            <a:lvl7pPr marL="2321159" indent="0">
              <a:buNone/>
              <a:defRPr sz="1400" b="1"/>
            </a:lvl7pPr>
            <a:lvl8pPr marL="2708018" indent="0">
              <a:buNone/>
              <a:defRPr sz="1400" b="1"/>
            </a:lvl8pPr>
            <a:lvl9pPr marL="3094878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5" y="2505076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2"/>
            <a:ext cx="3194943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86860" indent="0">
              <a:buNone/>
              <a:defRPr sz="1200"/>
            </a:lvl2pPr>
            <a:lvl3pPr marL="773720" indent="0">
              <a:buNone/>
              <a:defRPr sz="1000"/>
            </a:lvl3pPr>
            <a:lvl4pPr marL="1160579" indent="0">
              <a:buNone/>
              <a:defRPr sz="800"/>
            </a:lvl4pPr>
            <a:lvl5pPr marL="1547439" indent="0">
              <a:buNone/>
              <a:defRPr sz="800"/>
            </a:lvl5pPr>
            <a:lvl6pPr marL="1934299" indent="0">
              <a:buNone/>
              <a:defRPr sz="800"/>
            </a:lvl6pPr>
            <a:lvl7pPr marL="2321159" indent="0">
              <a:buNone/>
              <a:defRPr sz="800"/>
            </a:lvl7pPr>
            <a:lvl8pPr marL="2708018" indent="0">
              <a:buNone/>
              <a:defRPr sz="800"/>
            </a:lvl8pPr>
            <a:lvl9pPr marL="309487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7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 marL="0" indent="0">
              <a:buNone/>
              <a:defRPr sz="2700"/>
            </a:lvl1pPr>
            <a:lvl2pPr marL="386860" indent="0">
              <a:buNone/>
              <a:defRPr sz="2400"/>
            </a:lvl2pPr>
            <a:lvl3pPr marL="773720" indent="0">
              <a:buNone/>
              <a:defRPr sz="2000"/>
            </a:lvl3pPr>
            <a:lvl4pPr marL="1160579" indent="0">
              <a:buNone/>
              <a:defRPr sz="1700"/>
            </a:lvl4pPr>
            <a:lvl5pPr marL="1547439" indent="0">
              <a:buNone/>
              <a:defRPr sz="1700"/>
            </a:lvl5pPr>
            <a:lvl6pPr marL="1934299" indent="0">
              <a:buNone/>
              <a:defRPr sz="1700"/>
            </a:lvl6pPr>
            <a:lvl7pPr marL="2321159" indent="0">
              <a:buNone/>
              <a:defRPr sz="1700"/>
            </a:lvl7pPr>
            <a:lvl8pPr marL="2708018" indent="0">
              <a:buNone/>
              <a:defRPr sz="1700"/>
            </a:lvl8pPr>
            <a:lvl9pPr marL="3094878" indent="0">
              <a:buNone/>
              <a:defRPr sz="1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2"/>
            <a:ext cx="3194943" cy="3811588"/>
          </a:xfrm>
        </p:spPr>
        <p:txBody>
          <a:bodyPr/>
          <a:lstStyle>
            <a:lvl1pPr marL="0" indent="0">
              <a:buNone/>
              <a:defRPr sz="1400"/>
            </a:lvl1pPr>
            <a:lvl2pPr marL="386860" indent="0">
              <a:buNone/>
              <a:defRPr sz="1200"/>
            </a:lvl2pPr>
            <a:lvl3pPr marL="773720" indent="0">
              <a:buNone/>
              <a:defRPr sz="1000"/>
            </a:lvl3pPr>
            <a:lvl4pPr marL="1160579" indent="0">
              <a:buNone/>
              <a:defRPr sz="800"/>
            </a:lvl4pPr>
            <a:lvl5pPr marL="1547439" indent="0">
              <a:buNone/>
              <a:defRPr sz="800"/>
            </a:lvl5pPr>
            <a:lvl6pPr marL="1934299" indent="0">
              <a:buNone/>
              <a:defRPr sz="800"/>
            </a:lvl6pPr>
            <a:lvl7pPr marL="2321159" indent="0">
              <a:buNone/>
              <a:defRPr sz="800"/>
            </a:lvl7pPr>
            <a:lvl8pPr marL="2708018" indent="0">
              <a:buNone/>
              <a:defRPr sz="800"/>
            </a:lvl8pPr>
            <a:lvl9pPr marL="3094878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103163" tIns="51581" rIns="103163" bIns="5158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9"/>
          </a:xfrm>
          <a:prstGeom prst="rect">
            <a:avLst/>
          </a:prstGeom>
        </p:spPr>
        <p:txBody>
          <a:bodyPr vert="horz" lIns="103163" tIns="51581" rIns="103163" bIns="5158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01.02.2018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103163" tIns="51581" rIns="103163" bIns="51581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77372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3430" indent="-193430" algn="l" defTabSz="773720" rtl="0" eaLnBrk="1" latinLnBrk="0" hangingPunct="1">
        <a:lnSpc>
          <a:spcPct val="90000"/>
        </a:lnSpc>
        <a:spcBef>
          <a:spcPts val="846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0290" indent="-193430" algn="l" defTabSz="77372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7149" indent="-193430" algn="l" defTabSz="77372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54009" indent="-193430" algn="l" defTabSz="77372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0869" indent="-193430" algn="l" defTabSz="77372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27729" indent="-193430" algn="l" defTabSz="77372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514589" indent="-193430" algn="l" defTabSz="77372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901448" indent="-193430" algn="l" defTabSz="77372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88308" indent="-193430" algn="l" defTabSz="773720" rtl="0" eaLnBrk="1" latinLnBrk="0" hangingPunct="1">
        <a:lnSpc>
          <a:spcPct val="90000"/>
        </a:lnSpc>
        <a:spcBef>
          <a:spcPts val="42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37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6860" algn="l" defTabSz="7737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3720" algn="l" defTabSz="7737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0579" algn="l" defTabSz="7737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7439" algn="l" defTabSz="7737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34299" algn="l" defTabSz="7737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21159" algn="l" defTabSz="7737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08018" algn="l" defTabSz="7737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94878" algn="l" defTabSz="77372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0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39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0.png"/><Relationship Id="rId7" Type="http://schemas.openxmlformats.org/officeDocument/2006/relationships/image" Target="../media/image4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7.jpeg"/><Relationship Id="rId7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5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1.jpeg"/><Relationship Id="rId7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19.png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5.jpeg"/><Relationship Id="rId7" Type="http://schemas.openxmlformats.org/officeDocument/2006/relationships/image" Target="../media/image2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33.png"/><Relationship Id="rId4" Type="http://schemas.openxmlformats.org/officeDocument/2006/relationships/image" Target="../media/image19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163" tIns="51581" rIns="103163" bIns="51581"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43866" y="1440333"/>
            <a:ext cx="4483391" cy="5342433"/>
          </a:xfrm>
          <a:prstGeom prst="rect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0_1020e5_864e60e2_X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30627" y="645874"/>
            <a:ext cx="1868375" cy="1499190"/>
          </a:xfrm>
          <a:prstGeom prst="rect">
            <a:avLst/>
          </a:prstGeom>
        </p:spPr>
      </p:pic>
      <p:pic>
        <p:nvPicPr>
          <p:cNvPr id="13" name="Рисунок 12" descr="0_1020e5_864e60e2_X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6796" y="1173182"/>
            <a:ext cx="2488018" cy="1943764"/>
          </a:xfrm>
          <a:prstGeom prst="rect">
            <a:avLst/>
          </a:prstGeom>
        </p:spPr>
      </p:pic>
      <p:pic>
        <p:nvPicPr>
          <p:cNvPr id="15" name="Рисунок 14" descr="0_1020e5_864e60e2_X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17828">
            <a:off x="2142633" y="1741735"/>
            <a:ext cx="2086064" cy="1678609"/>
          </a:xfrm>
          <a:prstGeom prst="rect">
            <a:avLst/>
          </a:prstGeom>
        </p:spPr>
      </p:pic>
      <p:sp>
        <p:nvSpPr>
          <p:cNvPr id="8" name="Объект 3"/>
          <p:cNvSpPr txBox="1">
            <a:spLocks noGrp="1"/>
          </p:cNvSpPr>
          <p:nvPr>
            <p:ph type="subTitle" idx="1"/>
          </p:nvPr>
        </p:nvSpPr>
        <p:spPr>
          <a:xfrm>
            <a:off x="1835287" y="3311369"/>
            <a:ext cx="7429500" cy="165576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Помнина Дарья Евгеньевна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23 года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Рост – 168 см, вес – </a:t>
            </a: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58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кг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Родилась и проживаю в г. Москва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Работаю в компании «Комус»  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  <a:cs typeface="CordiaUPC" pitchFamily="34" charset="-34"/>
            </a:endParaRPr>
          </a:p>
          <a:p>
            <a:pPr>
              <a:buClr>
                <a:schemeClr val="bg1"/>
              </a:buClr>
              <a:buNone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      больше года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Должность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- специалист 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  <a:cs typeface="CordiaUPC" pitchFamily="34" charset="-34"/>
            </a:endParaRPr>
          </a:p>
          <a:p>
            <a:pPr>
              <a:buClr>
                <a:schemeClr val="bg1"/>
              </a:buClr>
              <a:buNone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     по телепродажам, ДКРП </a:t>
            </a:r>
            <a:r>
              <a:rPr lang="ru-RU" sz="2200" dirty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УС ЦСП </a:t>
            </a:r>
            <a:endParaRPr lang="ru-RU" sz="2200" dirty="0" smtClean="0">
              <a:solidFill>
                <a:schemeClr val="accent5">
                  <a:lumMod val="50000"/>
                </a:schemeClr>
              </a:solidFill>
              <a:cs typeface="CordiaUPC" pitchFamily="34" charset="-34"/>
            </a:endParaRPr>
          </a:p>
          <a:p>
            <a:pPr>
              <a:buClr>
                <a:schemeClr val="bg1"/>
              </a:buClr>
              <a:buNone/>
            </a:pPr>
            <a:r>
              <a:rPr lang="ru-RU" sz="2200" dirty="0" smtClean="0">
                <a:solidFill>
                  <a:schemeClr val="accent5">
                    <a:lumMod val="50000"/>
                  </a:schemeClr>
                </a:solidFill>
                <a:cs typeface="CordiaUPC" pitchFamily="34" charset="-34"/>
              </a:rPr>
              <a:t>     направление «Бутилированная вода» ГТ.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CordiaUPC" pitchFamily="34" charset="-34"/>
            </a:endParaRPr>
          </a:p>
        </p:txBody>
      </p:sp>
      <p:pic>
        <p:nvPicPr>
          <p:cNvPr id="16" name="Рисунок 15" descr="0_1020e5_864e60e2_XL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53991" flipH="1">
            <a:off x="35740" y="4194975"/>
            <a:ext cx="1199402" cy="1012674"/>
          </a:xfrm>
          <a:prstGeom prst="rect">
            <a:avLst/>
          </a:prstGeom>
        </p:spPr>
      </p:pic>
      <p:pic>
        <p:nvPicPr>
          <p:cNvPr id="17" name="Рисунок 16" descr="0_1020e5_864e60e2_XL.pn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7351837" y="-173461"/>
            <a:ext cx="2153301" cy="1818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037" y="174309"/>
            <a:ext cx="9165265" cy="12618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3800" b="1" i="1" dirty="0" smtClean="0">
                <a:solidFill>
                  <a:srgbClr val="FAFAFA"/>
                </a:solidFill>
              </a:rPr>
              <a:t>Фотопрезентация на конкурс красоты</a:t>
            </a:r>
          </a:p>
          <a:p>
            <a:r>
              <a:rPr lang="ru-RU" sz="3800" b="1" i="1" dirty="0" smtClean="0">
                <a:solidFill>
                  <a:srgbClr val="FAFAFA"/>
                </a:solidFill>
              </a:rPr>
              <a:t>«Мисс Комус – 2018»</a:t>
            </a:r>
            <a:endParaRPr lang="ru-RU" sz="3800" b="1" i="1" dirty="0">
              <a:solidFill>
                <a:srgbClr val="FAFAFA"/>
              </a:solidFill>
            </a:endParaRPr>
          </a:p>
        </p:txBody>
      </p:sp>
      <p:pic>
        <p:nvPicPr>
          <p:cNvPr id="18" name="Рисунок 17" descr="0_1020e5_864e60e2_XL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781"/>
          <a:stretch>
            <a:fillRect/>
          </a:stretch>
        </p:blipFill>
        <p:spPr>
          <a:xfrm flipH="1">
            <a:off x="8802495" y="850588"/>
            <a:ext cx="1103505" cy="1307804"/>
          </a:xfrm>
          <a:prstGeom prst="rect">
            <a:avLst/>
          </a:prstGeom>
        </p:spPr>
      </p:pic>
      <p:pic>
        <p:nvPicPr>
          <p:cNvPr id="19" name="Рисунок 18" descr="0_1020e5_864e60e2_XL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rot="253991" flipH="1">
            <a:off x="1320553" y="3012083"/>
            <a:ext cx="987586" cy="833834"/>
          </a:xfrm>
          <a:prstGeom prst="rect">
            <a:avLst/>
          </a:prstGeom>
        </p:spPr>
      </p:pic>
      <p:pic>
        <p:nvPicPr>
          <p:cNvPr id="2" name="Dez_Duron_Feeling_Good_(moyhit.ru)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8123.7012"/>
                  <p14:fade out="1500"/>
                  <p14:bmkLst>
                    <p14:bmk name="Закладка 1" time="2677.2583"/>
                  </p14:bmkLst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47014" y="61997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10000">
        <p14:vortex dir="r"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8" presetClass="entr" presetSubtype="3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424877" y="2034883"/>
            <a:ext cx="9241637" cy="3877814"/>
          </a:xfrm>
          <a:prstGeom prst="rect">
            <a:avLst/>
          </a:prstGeom>
        </p:spPr>
        <p:txBody>
          <a:bodyPr lIns="103163" tIns="51581" rIns="103163" bIns="51581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Что будет в будущем?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  На этот вопрос ответить сложно.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           Будущее заложено в настоящем, 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а в настоящем я получаю от жизни 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максимуму!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4" name="Picture 2" descr="C:\Users\pde\Desktop\dff984f6adf10acc46ba1719729b34b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657" y="3836509"/>
            <a:ext cx="3810448" cy="26340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0_1020e5_864e60e2_XL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8888987" y="5729488"/>
            <a:ext cx="987586" cy="833834"/>
          </a:xfrm>
          <a:prstGeom prst="rect">
            <a:avLst/>
          </a:prstGeom>
        </p:spPr>
      </p:pic>
      <p:pic>
        <p:nvPicPr>
          <p:cNvPr id="6" name="Рисунок 5" descr="0_1020e5_864e60e2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1438420" y="411763"/>
            <a:ext cx="1438074" cy="1214188"/>
          </a:xfrm>
          <a:prstGeom prst="rect">
            <a:avLst/>
          </a:prstGeom>
        </p:spPr>
      </p:pic>
      <p:pic>
        <p:nvPicPr>
          <p:cNvPr id="7" name="Рисунок 6" descr="0_1020e5_864e60e2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>
            <a:off x="3475438" y="118689"/>
            <a:ext cx="828334" cy="712061"/>
          </a:xfrm>
          <a:prstGeom prst="rect">
            <a:avLst/>
          </a:prstGeom>
        </p:spPr>
      </p:pic>
      <p:pic>
        <p:nvPicPr>
          <p:cNvPr id="8" name="Рисунок 7" descr="0_1020e5_864e60e2_X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2569421" y="403518"/>
            <a:ext cx="1207518" cy="1019526"/>
          </a:xfrm>
          <a:prstGeom prst="rect">
            <a:avLst/>
          </a:prstGeom>
        </p:spPr>
      </p:pic>
      <p:pic>
        <p:nvPicPr>
          <p:cNvPr id="9" name="Рисунок 8" descr="0_1020e5_864e60e2_X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9092" flipH="1">
            <a:off x="40212" y="35730"/>
            <a:ext cx="1953349" cy="164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12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27">
        <p14:ripple dir="ru"/>
      </p:transition>
    </mc:Choice>
    <mc:Fallback xmlns="">
      <p:transition spd="slow" advTm="6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de\Desktop\075350_1393044830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1"/>
          <p:cNvSpPr txBox="1">
            <a:spLocks/>
          </p:cNvSpPr>
          <p:nvPr/>
        </p:nvSpPr>
        <p:spPr>
          <a:xfrm>
            <a:off x="484512" y="1475754"/>
            <a:ext cx="8390964" cy="805788"/>
          </a:xfrm>
          <a:prstGeom prst="rect">
            <a:avLst/>
          </a:prstGeom>
        </p:spPr>
        <p:txBody>
          <a:bodyPr lIns="103163" tIns="51581" rIns="103163" bIns="51581"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None/>
            </a:pP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Благодарю за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внимание</a:t>
            </a:r>
          </a:p>
          <a:p>
            <a:pPr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    и за Ваши голоса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 descr="0_1020e5_864e60e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3991" flipH="1">
            <a:off x="-5134" y="3095418"/>
            <a:ext cx="569075" cy="480479"/>
          </a:xfrm>
          <a:prstGeom prst="rect">
            <a:avLst/>
          </a:prstGeom>
        </p:spPr>
      </p:pic>
      <p:pic>
        <p:nvPicPr>
          <p:cNvPr id="11" name="Рисунок 10" descr="0_1020e5_864e60e2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27" y="4841056"/>
            <a:ext cx="2410691" cy="2016944"/>
          </a:xfrm>
          <a:prstGeom prst="rect">
            <a:avLst/>
          </a:prstGeom>
        </p:spPr>
      </p:pic>
      <p:pic>
        <p:nvPicPr>
          <p:cNvPr id="9" name="Рисунок 8" descr="0_1020e5_864e60e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3991">
            <a:off x="34536" y="4633885"/>
            <a:ext cx="1137459" cy="977795"/>
          </a:xfrm>
          <a:prstGeom prst="rect">
            <a:avLst/>
          </a:prstGeom>
        </p:spPr>
      </p:pic>
      <p:pic>
        <p:nvPicPr>
          <p:cNvPr id="12" name="Рисунок 11" descr="0_1020e5_864e60e2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40773" y="5876306"/>
            <a:ext cx="2060567" cy="981694"/>
          </a:xfrm>
          <a:prstGeom prst="rect">
            <a:avLst/>
          </a:prstGeom>
        </p:spPr>
      </p:pic>
      <p:pic>
        <p:nvPicPr>
          <p:cNvPr id="13" name="Рисунок 12" descr="0_1020e5_864e60e2_X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99096" y="2030175"/>
            <a:ext cx="843147" cy="729340"/>
          </a:xfrm>
          <a:prstGeom prst="rect">
            <a:avLst/>
          </a:prstGeom>
        </p:spPr>
      </p:pic>
      <p:pic>
        <p:nvPicPr>
          <p:cNvPr id="14" name="Рисунок 13" descr="0_1020e5_864e60e2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flipH="1">
            <a:off x="784958" y="3928754"/>
            <a:ext cx="843147" cy="729340"/>
          </a:xfrm>
          <a:prstGeom prst="rect">
            <a:avLst/>
          </a:prstGeom>
        </p:spPr>
      </p:pic>
      <p:pic>
        <p:nvPicPr>
          <p:cNvPr id="15" name="Рисунок 14" descr="0_1020e5_864e60e2_X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77041" y="3570516"/>
            <a:ext cx="595747" cy="59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50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628">
        <p14:doors dir="vert"/>
      </p:transition>
    </mc:Choice>
    <mc:Fallback xmlns="">
      <p:transition spd="slow" advTm="562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43357" y="931720"/>
            <a:ext cx="6016920" cy="1325563"/>
          </a:xfrm>
        </p:spPr>
        <p:txBody>
          <a:bodyPr>
            <a:noAutofit/>
          </a:bodyPr>
          <a:lstStyle/>
          <a:p>
            <a:pPr defTabSz="1031626">
              <a:lnSpc>
                <a:spcPct val="100000"/>
              </a:lnSpc>
              <a:spcBef>
                <a:spcPts val="0"/>
              </a:spcBef>
            </a:pP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Образование</a:t>
            </a:r>
            <a:br>
              <a:rPr lang="ru-RU" sz="4400" b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</a:br>
            <a:endParaRPr lang="ru-RU" sz="4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9" name="Объект 4">
            <a:extLst>
              <a:ext uri="{FF2B5EF4-FFF2-40B4-BE49-F238E27FC236}">
                <a16:creationId xmlns:a16="http://schemas.microsoft.com/office/drawing/2014/main" xmlns="" id="{5B9A1A79-11F9-0C45-8015-E739603E72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48249" y="652289"/>
            <a:ext cx="3606927" cy="5398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239780" y="1898775"/>
            <a:ext cx="4498475" cy="1639220"/>
          </a:xfrm>
          <a:prstGeom prst="rect">
            <a:avLst/>
          </a:prstGeom>
        </p:spPr>
        <p:txBody>
          <a:bodyPr vert="horz" lIns="103163" tIns="51581" rIns="103163" bIns="51581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2016 году закончила </a:t>
            </a:r>
          </a:p>
          <a:p>
            <a:pPr>
              <a:spcBef>
                <a:spcPts val="0"/>
              </a:spcBef>
              <a:buClr>
                <a:schemeClr val="bg1"/>
              </a:buCl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Московский</a:t>
            </a:r>
          </a:p>
          <a:p>
            <a:pPr>
              <a:spcBef>
                <a:spcPts val="0"/>
              </a:spcBef>
              <a:buClr>
                <a:schemeClr val="bg1"/>
              </a:buClr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Автомобильно-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Дорожный  Государственный </a:t>
            </a:r>
          </a:p>
          <a:p>
            <a:pPr>
              <a:spcBef>
                <a:spcPts val="0"/>
              </a:spcBef>
              <a:buClr>
                <a:schemeClr val="bg1"/>
              </a:buCl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Технический Университет (МАДИ)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Специальность – </a:t>
            </a:r>
          </a:p>
          <a:p>
            <a:pPr>
              <a:spcBef>
                <a:spcPts val="0"/>
              </a:spcBef>
              <a:buClr>
                <a:schemeClr val="bg1"/>
              </a:buClr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менеджмент организации</a:t>
            </a:r>
          </a:p>
          <a:p>
            <a:pPr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Факультет – </a:t>
            </a:r>
          </a:p>
          <a:p>
            <a:pPr>
              <a:spcBef>
                <a:spcPts val="0"/>
              </a:spcBef>
              <a:buClr>
                <a:schemeClr val="bg1"/>
              </a:buClr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логистики и общетранспортных </a:t>
            </a:r>
          </a:p>
          <a:p>
            <a:pPr>
              <a:spcBef>
                <a:spcPts val="0"/>
              </a:spcBef>
              <a:buClr>
                <a:schemeClr val="bg1"/>
              </a:buClr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     проблем</a:t>
            </a:r>
          </a:p>
          <a:p>
            <a:pPr>
              <a:spcBef>
                <a:spcPts val="0"/>
              </a:spcBef>
              <a:buClr>
                <a:schemeClr val="bg1"/>
              </a:buCl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0_1020e5_864e60e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3991" flipH="1">
            <a:off x="1272785" y="235372"/>
            <a:ext cx="987586" cy="833834"/>
          </a:xfrm>
          <a:prstGeom prst="rect">
            <a:avLst/>
          </a:prstGeom>
        </p:spPr>
      </p:pic>
      <p:pic>
        <p:nvPicPr>
          <p:cNvPr id="7" name="Рисунок 6" descr="0_1020e5_864e60e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3991" flipH="1">
            <a:off x="45379" y="909099"/>
            <a:ext cx="1363258" cy="1151020"/>
          </a:xfrm>
          <a:prstGeom prst="rect">
            <a:avLst/>
          </a:prstGeom>
        </p:spPr>
      </p:pic>
      <p:pic>
        <p:nvPicPr>
          <p:cNvPr id="8" name="Рисунок 7" descr="0_1020e5_864e60e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3991">
            <a:off x="3146376" y="29602"/>
            <a:ext cx="828334" cy="712061"/>
          </a:xfrm>
          <a:prstGeom prst="rect">
            <a:avLst/>
          </a:prstGeom>
        </p:spPr>
      </p:pic>
      <p:pic>
        <p:nvPicPr>
          <p:cNvPr id="9" name="Рисунок 8" descr="0_1020e5_864e60e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3991" flipH="1">
            <a:off x="4179970" y="34215"/>
            <a:ext cx="1464085" cy="123614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55388" y="3645725"/>
            <a:ext cx="2514600" cy="31582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0_1020e5_864e60e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3991" flipH="1">
            <a:off x="6881104" y="5372470"/>
            <a:ext cx="987586" cy="833834"/>
          </a:xfrm>
          <a:prstGeom prst="rect">
            <a:avLst/>
          </a:prstGeom>
        </p:spPr>
      </p:pic>
      <p:pic>
        <p:nvPicPr>
          <p:cNvPr id="13" name="Рисунок 12" descr="0_1020e5_864e60e2_X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3991" flipH="1">
            <a:off x="8996750" y="3228808"/>
            <a:ext cx="987586" cy="8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000">
        <p:fade/>
      </p:transition>
    </mc:Choice>
    <mc:Fallback xmlns="">
      <p:transition spd="med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71"/>
          <a:stretch>
            <a:fillRect/>
          </a:stretch>
        </p:blipFill>
        <p:spPr bwMode="auto">
          <a:xfrm flipH="1">
            <a:off x="3835730" y="523266"/>
            <a:ext cx="3800622" cy="6245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Объект 1"/>
          <p:cNvSpPr txBox="1">
            <a:spLocks/>
          </p:cNvSpPr>
          <p:nvPr/>
        </p:nvSpPr>
        <p:spPr>
          <a:xfrm>
            <a:off x="159010" y="1900923"/>
            <a:ext cx="4460491" cy="2984989"/>
          </a:xfrm>
          <a:prstGeom prst="rect">
            <a:avLst/>
          </a:prstGeom>
        </p:spPr>
        <p:txBody>
          <a:bodyPr lIns="103163" tIns="51581" rIns="103163" bIns="51581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Впервые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попробовав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заговорить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    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о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себе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я обнаружила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что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по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-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настоящему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Bauhaus 93"/>
              </a:rPr>
              <a:t>«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раскопать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Bauhaus 93"/>
              </a:rPr>
              <a:t>»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себя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,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описав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свои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качества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таланты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намного тяжелее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,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чем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составить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какое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-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либо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замысловатое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эссе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. </a:t>
            </a:r>
            <a:endParaRPr lang="ru-RU" sz="1800" dirty="0" smtClean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endParaRPr lang="ru-RU" sz="1800" b="1" dirty="0" smtClean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так,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все же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попробую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:</a:t>
            </a:r>
            <a:endParaRPr lang="ru-RU" sz="18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С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 самого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детства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увлекаюсь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танцами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фотографией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последнее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время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решила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попробовать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себя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в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качестве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None/>
            </a:pPr>
            <a:r>
              <a:rPr lang="ru-RU" sz="1800" dirty="0" smtClean="0">
                <a:solidFill>
                  <a:schemeClr val="accent1">
                    <a:lumMod val="50000"/>
                  </a:schemeClr>
                </a:solidFill>
                <a:ea typeface="Times New Roman"/>
              </a:rPr>
              <a:t>фотомодели</a:t>
            </a:r>
            <a:r>
              <a:rPr lang="ru-RU" sz="1800" dirty="0">
                <a:solidFill>
                  <a:schemeClr val="accent1">
                    <a:lumMod val="50000"/>
                  </a:schemeClr>
                </a:solidFill>
                <a:ea typeface="Times New Roman"/>
                <a:cs typeface="Times New Roman"/>
              </a:rPr>
              <a:t>.</a:t>
            </a:r>
            <a:endParaRPr lang="ru-RU" sz="1800" dirty="0">
              <a:solidFill>
                <a:schemeClr val="accent1">
                  <a:lumMod val="50000"/>
                </a:schemeClr>
              </a:solidFill>
              <a:ea typeface="Times New Roman"/>
            </a:endParaRPr>
          </a:p>
          <a:p>
            <a:pPr>
              <a:spcBef>
                <a:spcPts val="0"/>
              </a:spcBef>
            </a:pPr>
            <a:endParaRPr lang="ru-RU" dirty="0">
              <a:solidFill>
                <a:schemeClr val="accent1">
                  <a:lumMod val="50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049" y="523266"/>
            <a:ext cx="3414659" cy="2283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70816" y="2965304"/>
            <a:ext cx="2707358" cy="3841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0_1020e5_864e60e2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379092" flipH="1">
            <a:off x="40215" y="289941"/>
            <a:ext cx="1953349" cy="1649243"/>
          </a:xfrm>
          <a:prstGeom prst="rect">
            <a:avLst/>
          </a:prstGeom>
        </p:spPr>
      </p:pic>
      <p:pic>
        <p:nvPicPr>
          <p:cNvPr id="9" name="Рисунок 8" descr="0_1020e5_864e60e2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53991" flipH="1">
            <a:off x="3958388" y="245416"/>
            <a:ext cx="987586" cy="83383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868884" y="11875"/>
            <a:ext cx="5037116" cy="781278"/>
          </a:xfrm>
          <a:prstGeom prst="rect">
            <a:avLst/>
          </a:prstGeom>
        </p:spPr>
        <p:txBody>
          <a:bodyPr wrap="square" lIns="103163" tIns="51581" rIns="103163" bIns="51581">
            <a:spAutoFit/>
          </a:bodyPr>
          <a:lstStyle/>
          <a:p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Творчество </a:t>
            </a:r>
            <a:r>
              <a:rPr lang="ru-RU" sz="4400" b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4400" b="1" dirty="0">
                <a:solidFill>
                  <a:schemeClr val="accent5">
                    <a:lumMod val="50000"/>
                  </a:schemeClr>
                </a:solidFill>
              </a:rPr>
              <a:t>хобби</a:t>
            </a:r>
          </a:p>
        </p:txBody>
      </p:sp>
      <p:pic>
        <p:nvPicPr>
          <p:cNvPr id="10" name="Рисунок 9" descr="0_1020e5_864e60e2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53991">
            <a:off x="1495062" y="58030"/>
            <a:ext cx="1617650" cy="1227514"/>
          </a:xfrm>
          <a:prstGeom prst="rect">
            <a:avLst/>
          </a:prstGeom>
        </p:spPr>
      </p:pic>
      <p:pic>
        <p:nvPicPr>
          <p:cNvPr id="11" name="Рисунок 10" descr="0_1020e5_864e60e2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53991">
            <a:off x="2790480" y="560791"/>
            <a:ext cx="1108935" cy="841488"/>
          </a:xfrm>
          <a:prstGeom prst="rect">
            <a:avLst/>
          </a:prstGeom>
        </p:spPr>
      </p:pic>
      <p:pic>
        <p:nvPicPr>
          <p:cNvPr id="12" name="Рисунок 11" descr="0_1020e5_864e60e2_X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53991" flipH="1">
            <a:off x="3257763" y="22377"/>
            <a:ext cx="987586" cy="8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8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Tm="15000">
        <p14:reveal/>
      </p:transition>
    </mc:Choice>
    <mc:Fallback xmlns="">
      <p:transition spd="slow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89F5E3EE-F482-A648-9DC8-1658A62620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63" y="1272126"/>
            <a:ext cx="5126701" cy="3549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5614569" y="1487853"/>
            <a:ext cx="3909434" cy="1932231"/>
          </a:xfrm>
          <a:prstGeom prst="rect">
            <a:avLst/>
          </a:prstGeom>
        </p:spPr>
        <p:txBody>
          <a:bodyPr vert="horz" lIns="103163" tIns="51581" rIns="103163" bIns="51581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FF0048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детском саду начала заниматься бальными танцами, а чуть позже народными.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entury Gothic" pitchFamily="34" charset="0"/>
              </a:rPr>
              <a:t> </a:t>
            </a:r>
          </a:p>
        </p:txBody>
      </p:sp>
      <p:pic>
        <p:nvPicPr>
          <p:cNvPr id="1026" name="Picture 2" descr="C:\Users\pde\Desktop\0532c41ceb1fb7e4ea2318e2020675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751" y="3250474"/>
            <a:ext cx="4933612" cy="3289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0_1020e5_864e60e2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8754240" y="5858662"/>
            <a:ext cx="987586" cy="833834"/>
          </a:xfrm>
          <a:prstGeom prst="rect">
            <a:avLst/>
          </a:prstGeom>
        </p:spPr>
      </p:pic>
      <p:pic>
        <p:nvPicPr>
          <p:cNvPr id="7" name="Рисунок 6" descr="0_1020e5_864e60e2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45379" y="909099"/>
            <a:ext cx="1363258" cy="1151020"/>
          </a:xfrm>
          <a:prstGeom prst="rect">
            <a:avLst/>
          </a:prstGeom>
        </p:spPr>
      </p:pic>
      <p:pic>
        <p:nvPicPr>
          <p:cNvPr id="8" name="Рисунок 7" descr="0_1020e5_864e60e2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3991">
            <a:off x="3146376" y="29602"/>
            <a:ext cx="828334" cy="712061"/>
          </a:xfrm>
          <a:prstGeom prst="rect">
            <a:avLst/>
          </a:prstGeom>
        </p:spPr>
      </p:pic>
      <p:pic>
        <p:nvPicPr>
          <p:cNvPr id="9" name="Рисунок 8" descr="0_1020e5_864e60e2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3991" flipH="1">
            <a:off x="4571856" y="34217"/>
            <a:ext cx="1464085" cy="123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496466"/>
      </p:ext>
    </p:extLst>
  </p:cSld>
  <p:clrMapOvr>
    <a:masterClrMapping/>
  </p:clrMapOvr>
  <p:transition spd="slow" advTm="8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1"/>
          <p:cNvSpPr txBox="1">
            <a:spLocks/>
          </p:cNvSpPr>
          <p:nvPr/>
        </p:nvSpPr>
        <p:spPr>
          <a:xfrm>
            <a:off x="218347" y="2029485"/>
            <a:ext cx="5576816" cy="2341128"/>
          </a:xfrm>
          <a:prstGeom prst="rect">
            <a:avLst/>
          </a:prstGeom>
        </p:spPr>
        <p:txBody>
          <a:bodyPr vert="horz" lIns="103163" tIns="51581" rIns="103163" bIns="51581" rtlCol="0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 этом танцевальная «карьера» </a:t>
            </a:r>
          </a:p>
          <a:p>
            <a:pPr>
              <a:spcBef>
                <a:spcPts val="0"/>
              </a:spcBef>
              <a:buClr>
                <a:schemeClr val="bg1"/>
              </a:buClr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    не остановилась. 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 Во время поездки в Египет я    влюбилась в восточную культуру и решила заняться восточными танцами.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"/>
          <a:stretch>
            <a:fillRect/>
          </a:stretch>
        </p:blipFill>
        <p:spPr bwMode="auto">
          <a:xfrm>
            <a:off x="5509381" y="273130"/>
            <a:ext cx="4180884" cy="6305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 descr="C:\Users\pde\Desktop\обучение танцам.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50" y="4003675"/>
            <a:ext cx="4781798" cy="258713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0_1020e5_864e60e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3991" flipH="1">
            <a:off x="45379" y="909099"/>
            <a:ext cx="1363258" cy="1151020"/>
          </a:xfrm>
          <a:prstGeom prst="rect">
            <a:avLst/>
          </a:prstGeom>
        </p:spPr>
      </p:pic>
      <p:pic>
        <p:nvPicPr>
          <p:cNvPr id="6" name="Рисунок 5" descr="0_1020e5_864e60e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3991">
            <a:off x="3146376" y="29602"/>
            <a:ext cx="828334" cy="712061"/>
          </a:xfrm>
          <a:prstGeom prst="rect">
            <a:avLst/>
          </a:prstGeom>
        </p:spPr>
      </p:pic>
      <p:pic>
        <p:nvPicPr>
          <p:cNvPr id="7" name="Рисунок 6" descr="0_1020e5_864e60e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3991" flipH="1">
            <a:off x="4571856" y="34217"/>
            <a:ext cx="1464085" cy="1236149"/>
          </a:xfrm>
          <a:prstGeom prst="rect">
            <a:avLst/>
          </a:prstGeom>
        </p:spPr>
      </p:pic>
      <p:pic>
        <p:nvPicPr>
          <p:cNvPr id="8" name="Рисунок 7" descr="0_1020e5_864e60e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3991" flipH="1">
            <a:off x="1581543" y="354347"/>
            <a:ext cx="987586" cy="8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0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9000">
        <p14:flash/>
      </p:transition>
    </mc:Choice>
    <mc:Fallback xmlns="">
      <p:transition spd="slow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0" r="-8463"/>
          <a:stretch>
            <a:fillRect/>
          </a:stretch>
        </p:blipFill>
        <p:spPr bwMode="auto">
          <a:xfrm>
            <a:off x="106886" y="3289468"/>
            <a:ext cx="5759532" cy="34735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4">
            <a:extLst>
              <a:ext uri="{FF2B5EF4-FFF2-40B4-BE49-F238E27FC236}">
                <a16:creationId xmlns:a16="http://schemas.microsoft.com/office/drawing/2014/main" xmlns="" id="{9A47F692-3F69-5548-9939-B10BDF28E63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61"/>
          <a:stretch>
            <a:fillRect/>
          </a:stretch>
        </p:blipFill>
        <p:spPr>
          <a:xfrm>
            <a:off x="6008914" y="1816925"/>
            <a:ext cx="3658573" cy="4949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0_1020e5_864e60e2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1318405" y="117890"/>
            <a:ext cx="987586" cy="833834"/>
          </a:xfrm>
          <a:prstGeom prst="rect">
            <a:avLst/>
          </a:prstGeom>
        </p:spPr>
      </p:pic>
      <p:pic>
        <p:nvPicPr>
          <p:cNvPr id="6" name="Рисунок 5" descr="0_1020e5_864e60e2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45379" y="909099"/>
            <a:ext cx="1363258" cy="1151020"/>
          </a:xfrm>
          <a:prstGeom prst="rect">
            <a:avLst/>
          </a:prstGeom>
        </p:spPr>
      </p:pic>
      <p:pic>
        <p:nvPicPr>
          <p:cNvPr id="7" name="Рисунок 6" descr="0_1020e5_864e60e2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3991">
            <a:off x="3146376" y="29602"/>
            <a:ext cx="828334" cy="712061"/>
          </a:xfrm>
          <a:prstGeom prst="rect">
            <a:avLst/>
          </a:prstGeom>
        </p:spPr>
      </p:pic>
      <p:pic>
        <p:nvPicPr>
          <p:cNvPr id="8" name="Рисунок 7" descr="0_1020e5_864e60e2_X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4580201" y="25044"/>
            <a:ext cx="1207518" cy="1019526"/>
          </a:xfrm>
          <a:prstGeom prst="rect">
            <a:avLst/>
          </a:prstGeom>
        </p:spPr>
      </p:pic>
      <p:sp>
        <p:nvSpPr>
          <p:cNvPr id="2" name="Объект 1"/>
          <p:cNvSpPr txBox="1">
            <a:spLocks/>
          </p:cNvSpPr>
          <p:nvPr/>
        </p:nvSpPr>
        <p:spPr>
          <a:xfrm>
            <a:off x="1327447" y="950766"/>
            <a:ext cx="8566678" cy="1198668"/>
          </a:xfrm>
          <a:prstGeom prst="rect">
            <a:avLst/>
          </a:prstGeom>
        </p:spPr>
        <p:txBody>
          <a:bodyPr lIns="103163" tIns="51581" rIns="103163" bIns="51581"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Я определенно человек, который не сидит на месте.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сегда стремлюсь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новому. Обожаю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получать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положительные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эмоции и бешеный адреналин.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08318" y="2125524"/>
            <a:ext cx="66318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 Так я совершила прыжок с парашютом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 высоты 4 км и погрузилась с аквалангом </a:t>
            </a:r>
          </a:p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на 30 м глубину Красного моря.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16163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>
        <p14:ferris dir="l"/>
      </p:transition>
    </mc:Choice>
    <mc:Fallback xmlns="">
      <p:transition spd="slow" advTm="1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pde\Desktop\IMG_389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046" y="1"/>
            <a:ext cx="2752336" cy="3654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6661" y="782507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Спорт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– неотъемлемая часть меня.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Как в спорте, так и в жизни, я твердо намерена воплощать свои мечты в реальность.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191" y="3574473"/>
            <a:ext cx="4836418" cy="31707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0_1020e5_864e60e2_X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53991">
            <a:off x="3146376" y="29602"/>
            <a:ext cx="828334" cy="712061"/>
          </a:xfrm>
          <a:prstGeom prst="rect">
            <a:avLst/>
          </a:prstGeom>
        </p:spPr>
      </p:pic>
      <p:pic>
        <p:nvPicPr>
          <p:cNvPr id="8" name="Рисунок 7" descr="0_1020e5_864e60e2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5074175" y="-124131"/>
            <a:ext cx="1207518" cy="1019526"/>
          </a:xfrm>
          <a:prstGeom prst="rect">
            <a:avLst/>
          </a:prstGeom>
        </p:spPr>
      </p:pic>
      <p:pic>
        <p:nvPicPr>
          <p:cNvPr id="9" name="Рисунок 8" descr="0_1020e5_864e60e2_X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1020824" y="117890"/>
            <a:ext cx="987586" cy="8338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0035" y="1959429"/>
            <a:ext cx="3526971" cy="47026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0_1020e5_864e60e2_X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41453" y="1340080"/>
            <a:ext cx="1391145" cy="117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17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xit" presetSubtype="0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8">
            <a:extLst>
              <a:ext uri="{FF2B5EF4-FFF2-40B4-BE49-F238E27FC236}">
                <a16:creationId xmlns:a16="http://schemas.microsoft.com/office/drawing/2014/main" xmlns="" id="{D22C3241-01A1-4040-BB3A-A9E52608A2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299275"/>
            <a:ext cx="5230096" cy="255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688049"/>
            <a:ext cx="3271316" cy="4928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5" y="2030682"/>
            <a:ext cx="5746736" cy="29094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0_1020e5_864e60e2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8754240" y="5858662"/>
            <a:ext cx="987586" cy="833834"/>
          </a:xfrm>
          <a:prstGeom prst="rect">
            <a:avLst/>
          </a:prstGeom>
        </p:spPr>
      </p:pic>
      <p:pic>
        <p:nvPicPr>
          <p:cNvPr id="7" name="Рисунок 6" descr="0_1020e5_864e60e2_XL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42944" y="911773"/>
            <a:ext cx="1438074" cy="1214188"/>
          </a:xfrm>
          <a:prstGeom prst="rect">
            <a:avLst/>
          </a:prstGeom>
        </p:spPr>
      </p:pic>
      <p:pic>
        <p:nvPicPr>
          <p:cNvPr id="8" name="Рисунок 7" descr="0_1020e5_864e60e2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3991">
            <a:off x="3146376" y="29602"/>
            <a:ext cx="828334" cy="712061"/>
          </a:xfrm>
          <a:prstGeom prst="rect">
            <a:avLst/>
          </a:prstGeom>
        </p:spPr>
      </p:pic>
      <p:pic>
        <p:nvPicPr>
          <p:cNvPr id="9" name="Рисунок 8" descr="0_1020e5_864e60e2_XL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8214051" y="96301"/>
            <a:ext cx="1207518" cy="1019526"/>
          </a:xfrm>
          <a:prstGeom prst="rect">
            <a:avLst/>
          </a:prstGeom>
        </p:spPr>
      </p:pic>
      <p:sp>
        <p:nvSpPr>
          <p:cNvPr id="2" name="Объект 1"/>
          <p:cNvSpPr txBox="1">
            <a:spLocks/>
          </p:cNvSpPr>
          <p:nvPr/>
        </p:nvSpPr>
        <p:spPr>
          <a:xfrm>
            <a:off x="1283020" y="531831"/>
            <a:ext cx="7706343" cy="2713527"/>
          </a:xfrm>
          <a:prstGeom prst="rect">
            <a:avLst/>
          </a:prstGeom>
        </p:spPr>
        <p:txBody>
          <a:bodyPr lIns="103163" tIns="51581" rIns="103163" bIns="51581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 свою жизнь предпочитаю добавлять яркие краски. Их я получаю благодаря путешествиям.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Путешествие –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неиссякаемый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источник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вдохновения для меня.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0_1020e5_864e60e2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3991" flipH="1">
            <a:off x="4770483" y="4553113"/>
            <a:ext cx="731420" cy="617549"/>
          </a:xfrm>
          <a:prstGeom prst="rect">
            <a:avLst/>
          </a:prstGeom>
        </p:spPr>
      </p:pic>
      <p:pic>
        <p:nvPicPr>
          <p:cNvPr id="11" name="Рисунок 10" descr="0_1020e5_864e60e2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3991">
            <a:off x="575180" y="4552389"/>
            <a:ext cx="712014" cy="623290"/>
          </a:xfrm>
          <a:prstGeom prst="rect">
            <a:avLst/>
          </a:prstGeom>
        </p:spPr>
      </p:pic>
      <p:pic>
        <p:nvPicPr>
          <p:cNvPr id="12" name="Рисунок 11" descr="0_1020e5_864e60e2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-154413" y="4200082"/>
            <a:ext cx="987586" cy="833834"/>
          </a:xfrm>
          <a:prstGeom prst="rect">
            <a:avLst/>
          </a:prstGeom>
        </p:spPr>
      </p:pic>
      <p:pic>
        <p:nvPicPr>
          <p:cNvPr id="13" name="Рисунок 12" descr="0_1020e5_864e60e2_X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53991" flipH="1">
            <a:off x="-35861" y="3954001"/>
            <a:ext cx="499259" cy="4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81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12000">
        <p14:flip dir="r"/>
      </p:transition>
    </mc:Choice>
    <mc:Fallback xmlns=""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xmlns="" id="{4FA3D68D-FA55-6544-B119-86CC2A85C9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5299" y="1330036"/>
            <a:ext cx="2668010" cy="29501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2BC7B88-2DF7-0C46-B1AB-4C7CAE1F45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0054" y="1318161"/>
            <a:ext cx="2398950" cy="2964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1"/>
          <p:cNvSpPr txBox="1">
            <a:spLocks/>
          </p:cNvSpPr>
          <p:nvPr/>
        </p:nvSpPr>
        <p:spPr>
          <a:xfrm>
            <a:off x="3934937" y="515435"/>
            <a:ext cx="5684076" cy="1801368"/>
          </a:xfrm>
          <a:prstGeom prst="rect">
            <a:avLst/>
          </a:prstGeom>
        </p:spPr>
        <p:txBody>
          <a:bodyPr lIns="103163" tIns="51581" rIns="103163" bIns="51581"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институте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принимала участие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студенческих постановках. 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v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На данный момент в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компании «Комус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» активно принимаю участие в мероприятиях нашего отдела: организую посещение в театр, кино и на концерты.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Участие в таком масштабном конкурсе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– это первый и ценный опыт.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 descr="0_1020e5_864e60e2_XL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8694863" y="3804230"/>
            <a:ext cx="987586" cy="833834"/>
          </a:xfrm>
          <a:prstGeom prst="rect">
            <a:avLst/>
          </a:prstGeom>
        </p:spPr>
      </p:pic>
      <p:pic>
        <p:nvPicPr>
          <p:cNvPr id="7" name="Рисунок 6" descr="0_1020e5_864e60e2_XL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42944" y="911773"/>
            <a:ext cx="1438074" cy="1214188"/>
          </a:xfrm>
          <a:prstGeom prst="rect">
            <a:avLst/>
          </a:prstGeom>
        </p:spPr>
      </p:pic>
      <p:pic>
        <p:nvPicPr>
          <p:cNvPr id="8" name="Рисунок 7" descr="0_1020e5_864e60e2_X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3991">
            <a:off x="3146376" y="29602"/>
            <a:ext cx="828334" cy="712061"/>
          </a:xfrm>
          <a:prstGeom prst="rect">
            <a:avLst/>
          </a:prstGeom>
        </p:spPr>
      </p:pic>
      <p:pic>
        <p:nvPicPr>
          <p:cNvPr id="9" name="Рисунок 8" descr="0_1020e5_864e60e2_XL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2240763" y="197555"/>
            <a:ext cx="1207518" cy="1019526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79" y="1959429"/>
            <a:ext cx="3531858" cy="4381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 descr="0_1020e5_864e60e2_XL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53991" flipH="1">
            <a:off x="3312085" y="5714030"/>
            <a:ext cx="731420" cy="61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41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000">
        <p:blinds dir="vert"/>
      </p:transition>
    </mc:Choice>
    <mc:Fallback xmlns="">
      <p:transition spd="slow" advTm="13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346</Words>
  <Application>Microsoft Office PowerPoint</Application>
  <PresentationFormat>Лист A4 (210x297 мм)</PresentationFormat>
  <Paragraphs>65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Образование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pde</cp:lastModifiedBy>
  <cp:revision>179</cp:revision>
  <dcterms:created xsi:type="dcterms:W3CDTF">2014-11-21T11:00:06Z</dcterms:created>
  <dcterms:modified xsi:type="dcterms:W3CDTF">2018-02-01T08:53:13Z</dcterms:modified>
</cp:coreProperties>
</file>