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260" r:id="rId2"/>
    <p:sldId id="261" r:id="rId3"/>
    <p:sldId id="262" r:id="rId4"/>
    <p:sldId id="263" r:id="rId5"/>
    <p:sldId id="264" r:id="rId6"/>
    <p:sldId id="265" r:id="rId7"/>
    <p:sldId id="267" r:id="rId8"/>
    <p:sldId id="276" r:id="rId9"/>
    <p:sldId id="268" r:id="rId10"/>
    <p:sldId id="274" r:id="rId11"/>
    <p:sldId id="275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FFCCFF"/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60"/>
  </p:normalViewPr>
  <p:slideViewPr>
    <p:cSldViewPr>
      <p:cViewPr>
        <p:scale>
          <a:sx n="70" d="100"/>
          <a:sy n="70" d="100"/>
        </p:scale>
        <p:origin x="-2802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2893E-5289-4AA4-92F7-EC60BB171946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1A7A3-9A47-4D28-921A-3285E15E89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A7A3-9A47-4D28-921A-3285E15E8935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A7A3-9A47-4D28-921A-3285E15E8935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jpe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audio" Target="file:///C:\Users\bku\Desktop\&#1057;&#1088;&#1077;&#1076;&#1085;&#1077;&#1074;&#1077;&#1082;&#1086;&#1074;&#1072;&#1103;%20&#1084;&#1091;&#1079;&#1099;&#1082;&#1072;%20-%20&#1052;&#1077;&#1083;&#1086;&#1076;&#1080;&#1103;.mp3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jpeg"/><Relationship Id="rId3" Type="http://schemas.openxmlformats.org/officeDocument/2006/relationships/image" Target="../media/image106.png"/><Relationship Id="rId7" Type="http://schemas.openxmlformats.org/officeDocument/2006/relationships/image" Target="../media/image110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10" Type="http://schemas.openxmlformats.org/officeDocument/2006/relationships/image" Target="../media/image113.jpeg"/><Relationship Id="rId4" Type="http://schemas.openxmlformats.org/officeDocument/2006/relationships/image" Target="../media/image107.png"/><Relationship Id="rId9" Type="http://schemas.openxmlformats.org/officeDocument/2006/relationships/image" Target="../media/image1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7" Type="http://schemas.openxmlformats.org/officeDocument/2006/relationships/image" Target="../media/image119.gif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jpeg"/><Relationship Id="rId10" Type="http://schemas.openxmlformats.org/officeDocument/2006/relationships/image" Target="../media/image65.png"/><Relationship Id="rId4" Type="http://schemas.openxmlformats.org/officeDocument/2006/relationships/image" Target="../media/image59.jpeg"/><Relationship Id="rId9" Type="http://schemas.openxmlformats.org/officeDocument/2006/relationships/image" Target="../media/image6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9.jpe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jpeg"/><Relationship Id="rId9" Type="http://schemas.openxmlformats.org/officeDocument/2006/relationships/image" Target="../media/image7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13" Type="http://schemas.openxmlformats.org/officeDocument/2006/relationships/image" Target="../media/image90.jpeg"/><Relationship Id="rId18" Type="http://schemas.openxmlformats.org/officeDocument/2006/relationships/image" Target="../media/image95.jpeg"/><Relationship Id="rId3" Type="http://schemas.openxmlformats.org/officeDocument/2006/relationships/image" Target="../media/image80.png"/><Relationship Id="rId7" Type="http://schemas.openxmlformats.org/officeDocument/2006/relationships/image" Target="../media/image84.jpeg"/><Relationship Id="rId12" Type="http://schemas.openxmlformats.org/officeDocument/2006/relationships/image" Target="../media/image89.jpeg"/><Relationship Id="rId17" Type="http://schemas.openxmlformats.org/officeDocument/2006/relationships/image" Target="../media/image94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11" Type="http://schemas.openxmlformats.org/officeDocument/2006/relationships/image" Target="../media/image88.jpeg"/><Relationship Id="rId5" Type="http://schemas.openxmlformats.org/officeDocument/2006/relationships/image" Target="../media/image82.png"/><Relationship Id="rId15" Type="http://schemas.openxmlformats.org/officeDocument/2006/relationships/image" Target="../media/image92.jpeg"/><Relationship Id="rId10" Type="http://schemas.openxmlformats.org/officeDocument/2006/relationships/image" Target="../media/image87.jpeg"/><Relationship Id="rId4" Type="http://schemas.openxmlformats.org/officeDocument/2006/relationships/image" Target="../media/image81.png"/><Relationship Id="rId9" Type="http://schemas.openxmlformats.org/officeDocument/2006/relationships/image" Target="../media/image86.jpeg"/><Relationship Id="rId14" Type="http://schemas.openxmlformats.org/officeDocument/2006/relationships/image" Target="../media/image9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jpeg"/><Relationship Id="rId7" Type="http://schemas.openxmlformats.org/officeDocument/2006/relationships/image" Target="../media/image101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jpeg"/><Relationship Id="rId10" Type="http://schemas.openxmlformats.org/officeDocument/2006/relationships/image" Target="../media/image104.png"/><Relationship Id="rId4" Type="http://schemas.openxmlformats.org/officeDocument/2006/relationships/image" Target="../media/image98.jpeg"/><Relationship Id="rId9" Type="http://schemas.openxmlformats.org/officeDocument/2006/relationships/image" Target="../media/image10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inehealth.ru/_FILES_/0.1565640014183361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99392"/>
            <a:ext cx="9252520" cy="6957392"/>
          </a:xfrm>
          <a:prstGeom prst="rect">
            <a:avLst/>
          </a:prstGeom>
          <a:noFill/>
        </p:spPr>
      </p:pic>
      <p:pic>
        <p:nvPicPr>
          <p:cNvPr id="1032" name="Picture 8" descr="https://library.kuzstu.ru/method/elvistavki/pamku/05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99392"/>
            <a:ext cx="9252520" cy="6957392"/>
          </a:xfrm>
          <a:prstGeom prst="rect">
            <a:avLst/>
          </a:prstGeom>
          <a:noFill/>
        </p:spPr>
      </p:pic>
      <p:sp>
        <p:nvSpPr>
          <p:cNvPr id="1026" name="AutoShape 2" descr="https://img-fotki.yandex.ru/get/5640/36014149.188/0_809f7_2ad4e216_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s://img-fotki.yandex.ru/get/5640/36014149.188/0_809f7_2ad4e216_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https://img-fotki.yandex.ru/get/5640/36014149.188/0_809f7_2ad4e216_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40" name="Picture 16" descr="http://x-lines.ru/letters/i/cyrillicgothic/0371/212127/36/0/4n1y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99592" y="836712"/>
            <a:ext cx="1152128" cy="1137727"/>
          </a:xfrm>
          <a:prstGeom prst="rect">
            <a:avLst/>
          </a:prstGeom>
          <a:noFill/>
        </p:spPr>
      </p:pic>
      <p:pic>
        <p:nvPicPr>
          <p:cNvPr id="1044" name="Picture 20" descr="http://x-lines.ru/letters/i/cyrillicgothic/1304/212127/30/0/4napbxgozdemzwfa4g81aegozdem3wcx8eonyego18ea8wcy4n6pbqgto8eafwcy4n9pbcsosyopbrgozzembwcb4gbpbcgto8emtwcx.png"/>
          <p:cNvPicPr>
            <a:picLocks noChangeAspect="1" noChangeArrowheads="1"/>
          </p:cNvPicPr>
          <p:nvPr/>
        </p:nvPicPr>
        <p:blipFill>
          <a:blip r:embed="rId6" cstate="email"/>
          <a:srcRect b="-2160"/>
          <a:stretch>
            <a:fillRect/>
          </a:stretch>
        </p:blipFill>
        <p:spPr bwMode="auto">
          <a:xfrm>
            <a:off x="1691680" y="1484784"/>
            <a:ext cx="2160240" cy="360040"/>
          </a:xfrm>
          <a:prstGeom prst="rect">
            <a:avLst/>
          </a:prstGeom>
          <a:noFill/>
        </p:spPr>
      </p:pic>
      <p:pic>
        <p:nvPicPr>
          <p:cNvPr id="1046" name="Picture 22" descr="http://x-lines.ru/letters/i/cyrillicgothic/1304/212127/30/0/4nopbpqosxemtwf64n6uwebyrdej3wf64gy7bqsoz5emfwcb4n7pbcgtthopbxsos8emsmty4n317wrw4n9pbxgoz5emjwfi4n4pbxsosmemh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51720" y="1988840"/>
            <a:ext cx="1440160" cy="352426"/>
          </a:xfrm>
          <a:prstGeom prst="rect">
            <a:avLst/>
          </a:prstGeom>
          <a:noFill/>
        </p:spPr>
      </p:pic>
      <p:pic>
        <p:nvPicPr>
          <p:cNvPr id="1048" name="Picture 24" descr="http://x-lines.ru/letters/i/cyrillicgothic/1304/212127/30/0/4nkpbxsozxempwf74n9pdyqtomeaaegozyopbx6oz5emjwcy4napbp6osuemmwf54n47bxqozdemkqtyryopb8goszem5wfi4n4pbpsoszeayegoz9emhegoz9emmwcy4n3pbqgto9em5wf64n6pdy3y4n97bxsosuemdwf64gypdy3y4n97bpqtodeadwf64n67bcgozxemymby4nxpb83y4no7b8a.png"/>
          <p:cNvPicPr>
            <a:picLocks noChangeAspect="1" noChangeArrowheads="1"/>
          </p:cNvPicPr>
          <p:nvPr/>
        </p:nvPicPr>
        <p:blipFill>
          <a:blip r:embed="rId8" cstate="email"/>
          <a:srcRect b="-46997"/>
          <a:stretch>
            <a:fillRect/>
          </a:stretch>
        </p:blipFill>
        <p:spPr bwMode="auto">
          <a:xfrm>
            <a:off x="539552" y="2636912"/>
            <a:ext cx="4464496" cy="504056"/>
          </a:xfrm>
          <a:prstGeom prst="rect">
            <a:avLst/>
          </a:prstGeom>
          <a:noFill/>
        </p:spPr>
      </p:pic>
      <p:pic>
        <p:nvPicPr>
          <p:cNvPr id="1050" name="Picture 26" descr="http://x-lines.ru/letters/i/cyrillicgothic/1304/212127/30/0/4nkpbxsozxempwf74n9pdyqtomeaaegozyopbx6oz5emjwcy4napbp6osuemmwf54n47bxqozdemkqtyryopb8goszem5wfi4n4pbpsoszeayegoz9emhegoz9emmwcy4n3pbqgto9em5wf64n6pdy3y4n97bxsosuemdwf64gypdy3y4n97bpqtodeadwf64n67bcgozxemymby4nxpb83y4no7b8a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932040" y="2708920"/>
            <a:ext cx="3911080" cy="342901"/>
          </a:xfrm>
          <a:prstGeom prst="rect">
            <a:avLst/>
          </a:prstGeom>
          <a:noFill/>
        </p:spPr>
      </p:pic>
      <p:pic>
        <p:nvPicPr>
          <p:cNvPr id="1052" name="Picture 28" descr="http://x-lines.ru/letters/i/cyrillicgothic/1304/212127/30/0/4no7dysosdemcegtodembwft4n9pdysttcopbctyaki7bgsoz5em3wcd4gy7bpqnzc7nycty4n37bxsosuemyebwrdem3wfi4gyo.png"/>
          <p:cNvPicPr>
            <a:picLocks noChangeAspect="1" noChangeArrowheads="1"/>
          </p:cNvPicPr>
          <p:nvPr/>
        </p:nvPicPr>
        <p:blipFill>
          <a:blip r:embed="rId10" cstate="email"/>
          <a:srcRect b="-4998"/>
          <a:stretch>
            <a:fillRect/>
          </a:stretch>
        </p:blipFill>
        <p:spPr bwMode="auto">
          <a:xfrm>
            <a:off x="755576" y="3140968"/>
            <a:ext cx="3888432" cy="360040"/>
          </a:xfrm>
          <a:prstGeom prst="rect">
            <a:avLst/>
          </a:prstGeom>
          <a:noFill/>
        </p:spPr>
      </p:pic>
      <p:pic>
        <p:nvPicPr>
          <p:cNvPr id="1054" name="Picture 30" descr="http://x-lines.ru/letters/i/cyrillicgothic/1304/212127/30/0/4njpbxsos9eabwfo4gy7dyt4ryodrpty4n77bpqtoe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979712" y="3645024"/>
            <a:ext cx="1584176" cy="342901"/>
          </a:xfrm>
          <a:prstGeom prst="rect">
            <a:avLst/>
          </a:prstGeom>
          <a:noFill/>
        </p:spPr>
      </p:pic>
      <p:pic>
        <p:nvPicPr>
          <p:cNvPr id="1056" name="Picture 32" descr="http://x-lines.ru/letters/i/cyrillicgothic/1214/212127/30/0/4nopbxsto8earqtyryaucpby4gy7bxy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267744" y="4077072"/>
            <a:ext cx="1008112" cy="360040"/>
          </a:xfrm>
          <a:prstGeom prst="rect">
            <a:avLst/>
          </a:prstGeom>
          <a:noFill/>
        </p:spPr>
      </p:pic>
      <p:pic>
        <p:nvPicPr>
          <p:cNvPr id="21" name="Picture 28" descr="http://x-lines.ru/letters/i/cyrillicgothic/1304/212127/30/0/4no7dysosdemcegtodembwft4n9pdysttcopbctyaki7bgsoz5em3wcd4gy7bpqnzc7nycty4n37bxsosuemyebwrdem3wfi4gyo.png"/>
          <p:cNvPicPr>
            <a:picLocks noChangeAspect="1" noChangeArrowheads="1"/>
          </p:cNvPicPr>
          <p:nvPr/>
        </p:nvPicPr>
        <p:blipFill>
          <a:blip r:embed="rId13" cstate="email"/>
          <a:srcRect b="-4998"/>
          <a:stretch>
            <a:fillRect/>
          </a:stretch>
        </p:blipFill>
        <p:spPr bwMode="auto">
          <a:xfrm>
            <a:off x="5796136" y="3140968"/>
            <a:ext cx="1802185" cy="360040"/>
          </a:xfrm>
          <a:prstGeom prst="rect">
            <a:avLst/>
          </a:prstGeom>
          <a:noFill/>
        </p:spPr>
      </p:pic>
      <p:pic>
        <p:nvPicPr>
          <p:cNvPr id="22" name="Picture 24" descr="http://x-lines.ru/letters/i/cyrillicgothic/1304/212127/30/0/4nkpbxsozxempwf74n9pdyqtomeaaegozyopbx6oz5emjwcy4napbp6osuemmwf54n47bxqozdemkqtyryopb8goszem5wfi4n4pbpsoszeayegoz9emhegoz9emmwcy4n3pbqgto9em5wf64n6pdy3y4n97bxsosuemdwf64gypdy3y4n97bpqtodeadwf64n67bcgozxemymby4nxpb83y4no7b8a.png"/>
          <p:cNvPicPr>
            <a:picLocks noChangeAspect="1" noChangeArrowheads="1"/>
          </p:cNvPicPr>
          <p:nvPr/>
        </p:nvPicPr>
        <p:blipFill>
          <a:blip r:embed="rId14" cstate="email"/>
          <a:srcRect b="-46997"/>
          <a:stretch>
            <a:fillRect/>
          </a:stretch>
        </p:blipFill>
        <p:spPr bwMode="auto">
          <a:xfrm>
            <a:off x="4932040" y="2420888"/>
            <a:ext cx="3960440" cy="504056"/>
          </a:xfrm>
          <a:prstGeom prst="rect">
            <a:avLst/>
          </a:prstGeom>
          <a:noFill/>
        </p:spPr>
      </p:pic>
      <p:pic>
        <p:nvPicPr>
          <p:cNvPr id="23" name="Picture 22" descr="http://x-lines.ru/letters/i/cyrillicgothic/1304/212127/30/0/4nopbpqosxemtwf64n6uwebyrdej3wf64gy7bqsoz5emfwcb4n7pbcgtthopbxsos8emsmty4n317wrw4n9pbxgoz5emjwfi4n4pbxsosmemh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283968" y="1988840"/>
            <a:ext cx="4700414" cy="352426"/>
          </a:xfrm>
          <a:prstGeom prst="rect">
            <a:avLst/>
          </a:prstGeom>
          <a:noFill/>
        </p:spPr>
      </p:pic>
      <p:pic>
        <p:nvPicPr>
          <p:cNvPr id="24" name="Picture 20" descr="http://x-lines.ru/letters/i/cyrillicgothic/1304/212127/30/0/4napbxgozdemzwfa4g81aegozdem3wcx8eonyego18ea8wcy4n6pbqgto8eafwcy4n9pbcsosyopbrgozzembwcb4gbpbcgto8emtwcx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4644008" y="1556792"/>
            <a:ext cx="3936901" cy="352426"/>
          </a:xfrm>
          <a:prstGeom prst="rect">
            <a:avLst/>
          </a:prstGeom>
          <a:noFill/>
        </p:spPr>
      </p:pic>
      <p:pic>
        <p:nvPicPr>
          <p:cNvPr id="25" name="Picture 30" descr="http://x-lines.ru/letters/i/cyrillicgothic/1304/212127/30/0/4njpbxsos9eabwfo4gy7dyt4ryodrpty4n77bpqtoe.png"/>
          <p:cNvPicPr>
            <a:picLocks noChangeAspect="1" noChangeArrowheads="1"/>
          </p:cNvPicPr>
          <p:nvPr/>
        </p:nvPicPr>
        <p:blipFill>
          <a:blip r:embed="rId17" cstate="email"/>
          <a:srcRect b="-4998"/>
          <a:stretch>
            <a:fillRect/>
          </a:stretch>
        </p:blipFill>
        <p:spPr bwMode="auto">
          <a:xfrm>
            <a:off x="5868144" y="3645024"/>
            <a:ext cx="1059582" cy="360040"/>
          </a:xfrm>
          <a:prstGeom prst="rect">
            <a:avLst/>
          </a:prstGeom>
          <a:noFill/>
        </p:spPr>
      </p:pic>
      <p:pic>
        <p:nvPicPr>
          <p:cNvPr id="26" name="Picture 32" descr="http://x-lines.ru/letters/i/cyrillicgothic/1214/212127/30/0/4nopbxsto8earqtyryaucpby4gy7bxy.pn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5868144" y="4077072"/>
            <a:ext cx="1008113" cy="360040"/>
          </a:xfrm>
          <a:prstGeom prst="rect">
            <a:avLst/>
          </a:prstGeom>
          <a:noFill/>
        </p:spPr>
      </p:pic>
      <p:pic>
        <p:nvPicPr>
          <p:cNvPr id="1060" name="Picture 36" descr="http://x-lines.ru/letters/i/cyrillicgothic/1304/212127/30/0/4njpbpqtor7nyebsgropbqsosc.png"/>
          <p:cNvPicPr>
            <a:picLocks noChangeAspect="1" noChangeArrowheads="1"/>
          </p:cNvPicPr>
          <p:nvPr/>
        </p:nvPicPr>
        <p:blipFill>
          <a:blip r:embed="rId19" cstate="email"/>
          <a:srcRect b="-27200"/>
          <a:stretch>
            <a:fillRect/>
          </a:stretch>
        </p:blipFill>
        <p:spPr bwMode="auto">
          <a:xfrm>
            <a:off x="2195736" y="4437112"/>
            <a:ext cx="864096" cy="432048"/>
          </a:xfrm>
          <a:prstGeom prst="rect">
            <a:avLst/>
          </a:prstGeom>
          <a:noFill/>
        </p:spPr>
      </p:pic>
      <p:pic>
        <p:nvPicPr>
          <p:cNvPr id="29" name="Picture 36" descr="http://x-lines.ru/letters/i/cyrillicgothic/1304/212127/30/0/4njpbpqtor7nyebsgropbqsosc.pn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6012160" y="4509120"/>
            <a:ext cx="722387" cy="285750"/>
          </a:xfrm>
          <a:prstGeom prst="rect">
            <a:avLst/>
          </a:prstGeom>
          <a:noFill/>
        </p:spPr>
      </p:pic>
      <p:pic>
        <p:nvPicPr>
          <p:cNvPr id="1068" name="Picture 44" descr="http://photoshopia.ru/clipart/data/1325/1442889893654_photoshopia_ru.png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 rot="18969007">
            <a:off x="2600145" y="3801763"/>
            <a:ext cx="2792008" cy="3746490"/>
          </a:xfrm>
          <a:prstGeom prst="rect">
            <a:avLst/>
          </a:prstGeom>
          <a:noFill/>
        </p:spPr>
      </p:pic>
      <p:sp>
        <p:nvSpPr>
          <p:cNvPr id="1070" name="AutoShape 46" descr="blob:null/f0b44f8e-c6e9-479e-b8b8-63acf6cef70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2" name="AutoShape 48" descr="blob:null/f0b44f8e-c6e9-479e-b8b8-63acf6cef70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4" name="AutoShape 50" descr="blob:null/f0b44f8e-c6e9-479e-b8b8-63acf6cef70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6" name="AutoShape 52" descr="blob:null/f0b44f8e-c6e9-479e-b8b8-63acf6cef70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8" name="AutoShape 54" descr="blob:null/f0b44f8e-c6e9-479e-b8b8-63acf6cef70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84" name="Picture 60" descr="http://abali.ru/wp-content/uploads/2013/03/korona.png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3203848" y="0"/>
            <a:ext cx="2719429" cy="1224136"/>
          </a:xfrm>
          <a:prstGeom prst="rect">
            <a:avLst/>
          </a:prstGeom>
          <a:noFill/>
        </p:spPr>
      </p:pic>
      <p:pic>
        <p:nvPicPr>
          <p:cNvPr id="1086" name="Picture 62" descr="http://img-fotki.yandex.ru/get/9104/185733802.7c/0_c9378_432cb1e8_XL.png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 rot="20524583">
            <a:off x="2357893" y="307166"/>
            <a:ext cx="1440244" cy="1280948"/>
          </a:xfrm>
          <a:prstGeom prst="rect">
            <a:avLst/>
          </a:prstGeom>
          <a:noFill/>
        </p:spPr>
      </p:pic>
      <p:pic>
        <p:nvPicPr>
          <p:cNvPr id="46" name="Picture 62" descr="http://img-fotki.yandex.ru/get/9104/185733802.7c/0_c9378_432cb1e8_XL.png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 rot="281476" flipH="1">
            <a:off x="5200609" y="377867"/>
            <a:ext cx="1291802" cy="1130120"/>
          </a:xfrm>
          <a:prstGeom prst="rect">
            <a:avLst/>
          </a:prstGeom>
          <a:noFill/>
        </p:spPr>
      </p:pic>
      <p:pic>
        <p:nvPicPr>
          <p:cNvPr id="2052" name="Picture 4" descr="http://abali.ru/wp-content/uploads/2011/04/Putin_signature.png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6084168" y="5661248"/>
            <a:ext cx="1780380" cy="485154"/>
          </a:xfrm>
          <a:prstGeom prst="rect">
            <a:avLst/>
          </a:prstGeom>
          <a:noFill/>
        </p:spPr>
      </p:pic>
      <p:pic>
        <p:nvPicPr>
          <p:cNvPr id="33" name="Средневековая музыка - Мелод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 descr="http://img-fotki.yandex.ru/get/9089/136487634.d16/0_f84ae_f633869d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8684" name="Picture 12" descr="http://x-lines.ru/letters/i/cyrillicgothic/1304/86e44e/36/1/4nx7dygozdem5wcg4n47dyqto8emyegouzembwcb4gbpbpqozzea3wf44nanbwf54g8pbcqozdearegoszemjwfa4n67bpqozzemtwfirdeanegoz9eabwfa4gypbxsosuem7wf3fuem9wfi4n67bqgoswopbx6tomemtwcgfoopdngtoxemaegosmemmwcn4gypbcby4nhnbwfs4gb7dygto9embwf74nhpbpjy4gypbpqozeznhmo.png"/>
          <p:cNvPicPr>
            <a:picLocks noChangeAspect="1" noChangeArrowheads="1"/>
          </p:cNvPicPr>
          <p:nvPr/>
        </p:nvPicPr>
        <p:blipFill>
          <a:blip r:embed="rId3" cstate="email"/>
          <a:srcRect b="-7999"/>
          <a:stretch>
            <a:fillRect/>
          </a:stretch>
        </p:blipFill>
        <p:spPr bwMode="auto">
          <a:xfrm>
            <a:off x="0" y="188640"/>
            <a:ext cx="8820472" cy="432048"/>
          </a:xfrm>
          <a:prstGeom prst="rect">
            <a:avLst/>
          </a:prstGeom>
          <a:noFill/>
        </p:spPr>
      </p:pic>
      <p:pic>
        <p:nvPicPr>
          <p:cNvPr id="28686" name="Picture 14" descr="http://x-lines.ru/letters/i/cyrillicgothic/1304/86e44e/36/1/4nx7dygozdem5wcg4n47dyqto8emyegouzembwcb4gbpbpqozzea3wf44nanbwf54g8pbcqozdearegoszemjwfa4n67bpqozzemtwfirdeanegoz9eabwfa4gypbxsosuem7wf3fuem9wfi4n67bqgoswopbx6tomemtwcgfoopdngtoxemaegosmemmwcn4gypbcby4nhnbwfs4gb7dygto9embwf74nhpbpjy4gypbpqozeznhmo.png"/>
          <p:cNvPicPr>
            <a:picLocks noChangeAspect="1" noChangeArrowheads="1"/>
          </p:cNvPicPr>
          <p:nvPr/>
        </p:nvPicPr>
        <p:blipFill>
          <a:blip r:embed="rId4" cstate="email"/>
          <a:srcRect t="-53999"/>
          <a:stretch>
            <a:fillRect/>
          </a:stretch>
        </p:blipFill>
        <p:spPr bwMode="auto">
          <a:xfrm>
            <a:off x="755576" y="404664"/>
            <a:ext cx="7249791" cy="616074"/>
          </a:xfrm>
          <a:prstGeom prst="rect">
            <a:avLst/>
          </a:prstGeom>
          <a:noFill/>
        </p:spPr>
      </p:pic>
      <p:pic>
        <p:nvPicPr>
          <p:cNvPr id="13" name="Picture 12" descr="https://pp.userapi.com/c636430/v636430045/5ad58/uMTXFjkCEO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2411760" y="1556792"/>
            <a:ext cx="3960440" cy="4929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6" descr="https://pp.userapi.com/c617924/v617924045/d7ee/DNbj1dqElYc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23728" y="1556792"/>
            <a:ext cx="4824536" cy="4824537"/>
          </a:xfrm>
          <a:prstGeom prst="rect">
            <a:avLst/>
          </a:prstGeom>
          <a:noFill/>
        </p:spPr>
      </p:pic>
      <p:pic>
        <p:nvPicPr>
          <p:cNvPr id="19" name="Picture 10" descr="https://pp.userapi.com/c638624/v638624278/58d85/WY3lQl0bjFQ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79712" y="1412776"/>
            <a:ext cx="5112568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0" descr="https://pp.userapi.com/c636517/v636517045/2dde3/g-dG7FrI6HE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5576" y="1412776"/>
            <a:ext cx="7631924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14" descr="https://pp.userapi.com/c10213/u10035045/113005654/z_fd804add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flipH="1">
            <a:off x="539552" y="1340768"/>
            <a:ext cx="8100392" cy="5273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14" descr="https://pp.userapi.com/c4563/u10035045/113005654/z_e9a71bf2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51520" y="1124744"/>
            <a:ext cx="8640960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http://abload.de/img/forumgazelarkafonjpgr0cbh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4" name="Picture 10" descr="https://pp.userapi.com/c316929/v316929045/2a15/ICPg-xxisT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688" y="1268760"/>
            <a:ext cx="6048672" cy="4179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0" name="Picture 26" descr="http://x-lines.ru/letters/i/cyrillicgothic/1304/28b3b8/38/0/4njpbxty4n3pdyqoszeakegosuemmwf54napdbjy4nhnbwf74napdb6ozdem5wfo4n67bqgtt9eakegoz9eabwfa4n67dbsoszeadwcb4gf1bwf94n9pbpgosuemmwcy4n5pbqgosmembwfi4gbnbwr74napdyqtomemmwf74ggpbqstocopbpqoswopbpgoz5emdwf54n47dyqtomem5wcm4nh1bwf94gypbqgozzeacee.png"/>
          <p:cNvPicPr>
            <a:picLocks noChangeAspect="1" noChangeArrowheads="1"/>
          </p:cNvPicPr>
          <p:nvPr/>
        </p:nvPicPr>
        <p:blipFill>
          <a:blip r:embed="rId4" cstate="email"/>
          <a:srcRect t="-32170"/>
          <a:stretch>
            <a:fillRect/>
          </a:stretch>
        </p:blipFill>
        <p:spPr bwMode="auto">
          <a:xfrm>
            <a:off x="2051720" y="332656"/>
            <a:ext cx="5220072" cy="591691"/>
          </a:xfrm>
          <a:prstGeom prst="rect">
            <a:avLst/>
          </a:prstGeom>
          <a:noFill/>
        </p:spPr>
      </p:pic>
      <p:pic>
        <p:nvPicPr>
          <p:cNvPr id="1054" name="Picture 30" descr="http://x-lines.ru/letters/i/cyrillicgothic/1304/28b3b8/38/0/4njpbxty4n3pdyqoszeakegosuemmwf54napdbjy4nhnbwf74napdb6ozdem5wfo4n67bqgtt9eakegoz9eabwfa4n67dbsoszeadwcb4gf1bwf94n9pbpgosuemmwcy4n5pbqgosmembwfi4gbnbwr74napdyqtomemmwf74ggpbqstocopbpqoswopbpgoz5emdwf54n47dyqtomem5wcm4nh1bwf94gypbqgozzeacee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15616" y="188640"/>
            <a:ext cx="7296745" cy="406350"/>
          </a:xfrm>
          <a:prstGeom prst="rect">
            <a:avLst/>
          </a:prstGeom>
          <a:noFill/>
        </p:spPr>
      </p:pic>
      <p:pic>
        <p:nvPicPr>
          <p:cNvPr id="18" name="Picture 26" descr="http://x-lines.ru/letters/i/cyrillicgothic/1304/28b3b8/38/0/4njpbxty4n3pdyqoszeakegosuemmwf54napdbjy4nhnbwf74napdb6ozdem5wfo4n67bqgtt9eakegoz9eabwfa4n67dbsoszeadwcb4gf1bwf94n9pbpgosuemmwcy4n5pbqgosmembwfi4gbnbwr74napdyqtomemmwf74ggpbqstocopbpqoswopbpgoz5emdwf54n47dyqtomem5wcm4nh1bwf94gypbqgozzeacee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15816" y="980728"/>
            <a:ext cx="3635896" cy="375667"/>
          </a:xfrm>
          <a:prstGeom prst="rect">
            <a:avLst/>
          </a:prstGeom>
          <a:noFill/>
        </p:spPr>
      </p:pic>
      <p:pic>
        <p:nvPicPr>
          <p:cNvPr id="1056" name="Picture 32" descr="https://img-fotki.yandex.ru/get/5900/83813999.8b/0_7ec9f_b948ee61_S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2611010" cy="2664296"/>
          </a:xfrm>
          <a:prstGeom prst="rect">
            <a:avLst/>
          </a:prstGeom>
          <a:noFill/>
        </p:spPr>
      </p:pic>
      <p:pic>
        <p:nvPicPr>
          <p:cNvPr id="8" name="Picture 32" descr="https://img-fotki.yandex.ru/get/5900/83813999.8b/0_7ec9f_b948ee61_S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26965" y="4697760"/>
            <a:ext cx="2117035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rpg-info.net/wp-content/uploads/2017/12/depositphotos_2941539-stock-photo-scroll-of-parchment-and-feather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55576" y="980728"/>
            <a:ext cx="7236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Планы на будущее </a:t>
            </a:r>
          </a:p>
          <a:p>
            <a:pPr algn="ctr"/>
            <a:r>
              <a:rPr lang="ru-RU" sz="3600" b="1" dirty="0" smtClean="0">
                <a:latin typeface="Monotype Corsiva" pitchFamily="66" charset="0"/>
              </a:rPr>
              <a:t>принцессы Настеньки:</a:t>
            </a:r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259632" y="2204864"/>
            <a:ext cx="64807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1)Прожить долго и счастливо со своим принцем </a:t>
            </a:r>
          </a:p>
          <a:p>
            <a:endParaRPr lang="ru-RU" sz="2800" b="1" dirty="0" smtClean="0">
              <a:latin typeface="Monotype Corsiva" pitchFamily="66" charset="0"/>
            </a:endParaRPr>
          </a:p>
          <a:p>
            <a:r>
              <a:rPr lang="ru-RU" sz="2800" b="1" dirty="0" smtClean="0">
                <a:latin typeface="Monotype Corsiva" pitchFamily="66" charset="0"/>
              </a:rPr>
              <a:t>2)Посетить  неизведанные странны</a:t>
            </a:r>
          </a:p>
          <a:p>
            <a:endParaRPr lang="ru-RU" sz="2800" b="1" dirty="0" smtClean="0">
              <a:latin typeface="Monotype Corsiva" pitchFamily="66" charset="0"/>
            </a:endParaRPr>
          </a:p>
          <a:p>
            <a:r>
              <a:rPr lang="ru-RU" sz="2800" b="1" dirty="0" smtClean="0">
                <a:latin typeface="Monotype Corsiva" pitchFamily="66" charset="0"/>
              </a:rPr>
              <a:t>3) Стать королевой (продвижение по службе)</a:t>
            </a:r>
          </a:p>
          <a:p>
            <a:endParaRPr lang="ru-RU" sz="2800" b="1" dirty="0" smtClean="0">
              <a:latin typeface="Monotype Corsiva" pitchFamily="66" charset="0"/>
            </a:endParaRPr>
          </a:p>
          <a:p>
            <a:r>
              <a:rPr lang="ru-RU" sz="2800" b="1" dirty="0" smtClean="0">
                <a:latin typeface="Monotype Corsiva" pitchFamily="66" charset="0"/>
              </a:rPr>
              <a:t>4) Помочь всем нуждающимся</a:t>
            </a:r>
            <a:endParaRPr lang="ru-RU" sz="2400" b="1" dirty="0" smtClean="0">
              <a:latin typeface="Monotype Corsiva" pitchFamily="66" charset="0"/>
            </a:endParaRPr>
          </a:p>
        </p:txBody>
      </p:sp>
      <p:pic>
        <p:nvPicPr>
          <p:cNvPr id="1032" name="Picture 8" descr="https://avatanplus.com/files/resources/original/578b85d7b1679155f902d2af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224" y="0"/>
            <a:ext cx="1692922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" name="Picture 30" descr="https://klv-oboi.ru/img/gallery/3/thumbs/thumb_l_312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5" name="Скругленный прямоугольник 24"/>
          <p:cNvSpPr/>
          <p:nvPr/>
        </p:nvSpPr>
        <p:spPr>
          <a:xfrm>
            <a:off x="0" y="0"/>
            <a:ext cx="9144000" cy="1556792"/>
          </a:xfrm>
          <a:prstGeom prst="roundRect">
            <a:avLst/>
          </a:prstGeom>
          <a:solidFill>
            <a:schemeClr val="lt2">
              <a:alpha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90" name="Picture 18" descr="http://x-lines.ru/letters/i/cyrillicgothic/1304/ea7bdc/34/1/4njnbwfn4gypbqgosuemmwf14g87dysoz5emaegto5embwcy4gy7dysosmemkmby4n3nbwrw4n9pbxgoz5emjwfi4n4pbxsosmeadwf44n9pbxby4n37bxsto8ea8wfw4napdygto8eafwf14n41bwfs4nhpbq6osys7bcqttxemzwfordem9wcy4n47bqstodembwcb4n67bcgtthopbx6todemtwf74gdpbpqto8eadwfordej5wfo4gy7dysoszem5wcc4n7pbc8nonuy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88640"/>
            <a:ext cx="9144000" cy="404664"/>
          </a:xfrm>
          <a:prstGeom prst="rect">
            <a:avLst/>
          </a:prstGeom>
          <a:noFill/>
        </p:spPr>
      </p:pic>
      <p:pic>
        <p:nvPicPr>
          <p:cNvPr id="3092" name="Picture 20" descr="http://x-lines.ru/letters/i/cyrillicgothic/1304/ea7bdc/34/1/4njnbwfn4gypbqgosuemmwf14g87dysoz5emaegto5embwcy4gy7dysosmemkmby4n3nbwrw4n9pbxgoz5emjwfi4n4pbxsosmeadwf44n9pbxby4n37bxsto8ea8wfw4napdygto8eafwf14n41bwfs4nhpbq6osys7bcqttxemzwfordem9wcy4n47bqstodembwcb4n67bcgtthopbx6todemtwf74gdpbpqto8eadwfordej5wfo4gy7dysoszem5wcc4n7pbc8nonuy.png"/>
          <p:cNvPicPr>
            <a:picLocks noChangeAspect="1" noChangeArrowheads="1"/>
          </p:cNvPicPr>
          <p:nvPr/>
        </p:nvPicPr>
        <p:blipFill>
          <a:blip r:embed="rId4" cstate="email"/>
          <a:srcRect b="-20000"/>
          <a:stretch>
            <a:fillRect/>
          </a:stretch>
        </p:blipFill>
        <p:spPr bwMode="auto">
          <a:xfrm>
            <a:off x="2339752" y="620688"/>
            <a:ext cx="4824536" cy="432048"/>
          </a:xfrm>
          <a:prstGeom prst="rect">
            <a:avLst/>
          </a:prstGeom>
          <a:noFill/>
        </p:spPr>
      </p:pic>
      <p:pic>
        <p:nvPicPr>
          <p:cNvPr id="3104" name="Picture 32" descr="https://pp.userapi.com/c830401/v830401416/51529/H8BqJKos-bg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628800"/>
            <a:ext cx="4050118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0" descr="http://x-lines.ru/letters/i/cyrillicgothic/1304/ea7bdc/34/1/4njnbwfn4gypbqgosuemmwf14g87dysoz5emaegto5embwcy4gy7dysosmemkmby4n3nbwrw4n9pbxgoz5emjwfi4n4pbxsosmeadwf44n9pbxby4n37bxsto8ea8wfw4napdygto8eafwf14n41bwfs4nhpbq6osys7bcqttxemzwfordem9wcy4n47bqstodembwcb4n67bcgtthopbx6todemtwf74gdpbpqto8eadwfordej5wfo4gy7dysoszem5wcc4n7pbc8nonuy.png"/>
          <p:cNvPicPr>
            <a:picLocks noChangeAspect="1" noChangeArrowheads="1"/>
          </p:cNvPicPr>
          <p:nvPr/>
        </p:nvPicPr>
        <p:blipFill>
          <a:blip r:embed="rId6" cstate="email"/>
          <a:srcRect t="-40000"/>
          <a:stretch>
            <a:fillRect/>
          </a:stretch>
        </p:blipFill>
        <p:spPr bwMode="auto">
          <a:xfrm>
            <a:off x="4067944" y="836712"/>
            <a:ext cx="4544138" cy="576064"/>
          </a:xfrm>
          <a:prstGeom prst="rect">
            <a:avLst/>
          </a:prstGeom>
          <a:noFill/>
        </p:spPr>
      </p:pic>
      <p:pic>
        <p:nvPicPr>
          <p:cNvPr id="11266" name="Picture 2" descr="http://99px.ru/sstorage/1/2010/10/image_1111010000150914466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331640" y="1700808"/>
            <a:ext cx="1224136" cy="122413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s3.amazonaws.com/one_dayer-production/uploads/photo/image/40127/Hogwarts_Castl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0" y="0"/>
            <a:ext cx="9144000" cy="1700808"/>
          </a:xfrm>
          <a:prstGeom prst="roundRect">
            <a:avLst/>
          </a:prstGeom>
          <a:solidFill>
            <a:schemeClr val="accent1">
              <a:tint val="50000"/>
              <a:alpha val="69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https://pp.userapi.com/c617925/v617925045/c8d9/zqO5Db_-Mc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1772816"/>
            <a:ext cx="2808312" cy="478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&amp;Fcy;&amp;ocy;&amp;tcy;&amp;ocy; &amp;Acy;&amp;ncy;&amp;acy;&amp;scy;&amp;tcy;&amp;acy;&amp;scy;&amp;icy;&amp;icy; &amp;Scy;&amp;ocy;&amp;mcy;&amp;ocy;&amp;vcy;&amp;ocy;&amp;jcy;.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24128" y="2420888"/>
            <a:ext cx="3024336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://x-lines.ru/letters/i/cyrillicgothic/1304/ef4ed9/34/1/hkykpwrardeaxwcn4n9nbwft4gf1bwft4gf7dysttoopbxqoswopdysoz5emzwcc4n7pbxty4n97dygoszemiwcy4napdyqozzem7wf3rdem5wf6rdemoegoz9eabwfi4n6pdy6osueabwf64nh1aegoz9em7wcb4gbpdy6oz9emtwf54nanbwr74napdyqtomemmwf74ggpbqsosyopbcty4nqpbxsto8emiwf64n3pdyqozmemtwf3rdej8wf64gy7dy6osuembwcy4gy7dysosmemmwf74n67dn6ozropb8sos8emzwfo4gy7dysozzem7wf3rdea8wf74nhpbcsoszeabwcb4nhpdysoszearegozzemyegttzemiwf64n67bxsozuemtwc84n47dyqozmemtwf3rdeajwfo4n7pdy6ozxea3wcn4n47dytqrdejoegosmeazwcd4gd7bqgozxembwcb4ggnbwf64n67bcby4n67bcbyaki7b8goszem5wfi4n4pbpsoszeabwfordem7wcy4n37bcgozzemtwfz4napdbsozdemtoi5.png"/>
          <p:cNvPicPr>
            <a:picLocks noChangeAspect="1" noChangeArrowheads="1"/>
          </p:cNvPicPr>
          <p:nvPr/>
        </p:nvPicPr>
        <p:blipFill>
          <a:blip r:embed="rId6" cstate="email"/>
          <a:srcRect b="-25110"/>
          <a:stretch>
            <a:fillRect/>
          </a:stretch>
        </p:blipFill>
        <p:spPr bwMode="auto">
          <a:xfrm>
            <a:off x="0" y="0"/>
            <a:ext cx="9144000" cy="476672"/>
          </a:xfrm>
          <a:prstGeom prst="rect">
            <a:avLst/>
          </a:prstGeom>
          <a:noFill/>
        </p:spPr>
      </p:pic>
      <p:pic>
        <p:nvPicPr>
          <p:cNvPr id="2058" name="Picture 10" descr="http://x-lines.ru/letters/i/cyrillicgothic/1304/ef4ed9/34/1/hkykpwrardeaxwcn4n9nbwft4gf1bwft4gf7dysttoopbxqoswopdysoz5emzwcc4n7pbxty4n97dygoszemiwcy4napdyqozzem7wf3rdem5wf6rdemoegoz9eabwfi4n6pdy6osueabwf64nh1aegoz9em7wcb4gbpdy6oz9emtwf54nanbwr74napdyqtomemmwf74ggpbqsosyopbcty4nqpbxsto8emiwf64n3pdyqozmemtwf3rdej8wf64gy7dy6osuembwcy4gy7dysosmemmwf74n67dn6ozropb8sos8emzwfo4gy7dysozzem7wf3rdea8wf74nhpbcsoszeabwcb4nhpdysoszearegozzemyegttzemiwf64n67bxsozuemtwc84n47dyqozmemtwf3rdeajwfo4n7pdy6ozxea3wcn4n47dytqrdejoegosmeazwcd4gd7bqgozxembwcb4ggnbwf64n67bcby4n67bcbyaki7b8goszem5wfi4n4pbpsoszeabwfordem7wcy4n37bcgozzemtwfz4napdbsozdemtoi5.png"/>
          <p:cNvPicPr>
            <a:picLocks noChangeAspect="1" noChangeArrowheads="1"/>
          </p:cNvPicPr>
          <p:nvPr/>
        </p:nvPicPr>
        <p:blipFill>
          <a:blip r:embed="rId7" cstate="email"/>
          <a:srcRect t="-18899" b="-126795"/>
          <a:stretch>
            <a:fillRect/>
          </a:stretch>
        </p:blipFill>
        <p:spPr bwMode="auto">
          <a:xfrm>
            <a:off x="0" y="332656"/>
            <a:ext cx="9144000" cy="936104"/>
          </a:xfrm>
          <a:prstGeom prst="rect">
            <a:avLst/>
          </a:prstGeom>
          <a:noFill/>
        </p:spPr>
      </p:pic>
      <p:pic>
        <p:nvPicPr>
          <p:cNvPr id="2062" name="Picture 14" descr="http://x-lines.ru/letters/i/cyrillicgothic/1304/ef4ed9/34/1/hkykpwrardeaxwcn4n9nbwft4gf1bwft4gf7dysttoopbxqoswopdysoz5emzwcc4n7pbxty4n97dygoszemiwcy4napdyqozzem7wf3rdem5wf6rdemoegoz9eabwfi4n6pdy6osueabwf64nh1aegoz9em7wcb4gbpdy6oz9emtwf54nanbwr74napdyqtomemmwf74ggpbqsosyopbcty4nqpbxsto8emiwf64n3pdyqozmemtwf3rdej8wf64gy7dy6osuembwcy4gy7dysosmemmwf74n67dn6ozropb8sos8emzwfo4gy7dysozzem7wf3rdea8wf74nhpbcsoszeabwcb4nhpdysoszearegozzemyegttzemiwf64n67bxsozuemtwc84n47dyqozmemtwf3rdeajwfo4n7pdy6ozxea3wcn4n47dytqrdejoegosmeazwcd4gd7bqgozxembwcb4ggnbwf64n67bcby4n67bcbyaki7b8goszem5wfi4n4pbpsoszeabwfordem7wcy4n37bcgozzemtwfz4napdbsozdemtoi5.png"/>
          <p:cNvPicPr>
            <a:picLocks noChangeAspect="1" noChangeArrowheads="1"/>
          </p:cNvPicPr>
          <p:nvPr/>
        </p:nvPicPr>
        <p:blipFill>
          <a:blip r:embed="rId8" cstate="email"/>
          <a:srcRect t="-37799"/>
          <a:stretch>
            <a:fillRect/>
          </a:stretch>
        </p:blipFill>
        <p:spPr bwMode="auto">
          <a:xfrm>
            <a:off x="1115616" y="980728"/>
            <a:ext cx="7741546" cy="525017"/>
          </a:xfrm>
          <a:prstGeom prst="rect">
            <a:avLst/>
          </a:prstGeom>
          <a:noFill/>
        </p:spPr>
      </p:pic>
      <p:pic>
        <p:nvPicPr>
          <p:cNvPr id="2064" name="Picture 16" descr="http://x-lines.ru/letters/i/cyrillicgothic/1304/ef4ed9/34/1/hkykpwrardeaxwcn4n9nbwft4gf1bwft4gf7dysttoopbxqoswopdysoz5emzwcc4n7pbxty4n97dygoszemiwcy4napdyqozzem7wf3rdem5wf6rdemoegoz9eabwfi4n6pdy6osueabwf64nh1aegoz9em7wcb4gbpdy6oz9emtwf54nanbwr74napdyqtomemmwf74ggpbqsosyopbcty4nqpbxsto8emiwf64n3pdyqozmemtwf3rdej8wf64gy7dy6osuembwcy4gy7dysosmemmwf74n67dn6ozropb8sos8emzwfo4gy7dysozzem7wf3rdea8wf74nhpbcsoszeabwcb4nhpdysoszearegozzemyegttzemiwf64n67bxsozuemtwc84n47dyqozmemtwf3rdeajwfo4n7pdy6ozxea3wcn4n47dytqrdejoegosmeazwcd4gd7bqgozxembwcb4ggnbwf64n67bcby4n67bcbyaki7b8goszem5wfi4n4pbpsoszeabwfordem7wcy4n37bcgozzemtwfz4napdbsozdemtoi5.png"/>
          <p:cNvPicPr>
            <a:picLocks noChangeAspect="1" noChangeArrowheads="1"/>
          </p:cNvPicPr>
          <p:nvPr/>
        </p:nvPicPr>
        <p:blipFill>
          <a:blip r:embed="rId9" cstate="email"/>
          <a:srcRect b="-13398"/>
          <a:stretch>
            <a:fillRect/>
          </a:stretch>
        </p:blipFill>
        <p:spPr bwMode="auto">
          <a:xfrm>
            <a:off x="0" y="764704"/>
            <a:ext cx="9144000" cy="432048"/>
          </a:xfrm>
          <a:prstGeom prst="rect">
            <a:avLst/>
          </a:prstGeom>
          <a:noFill/>
        </p:spPr>
      </p:pic>
      <p:pic>
        <p:nvPicPr>
          <p:cNvPr id="10" name="Picture 8" descr="http://x-lines.ru/letters/i/cyrillicgothic/1304/ef4ed9/34/1/hkykpwrardeaxwcn4n9nbwft4gf1bwft4gf7dysttoopbxqoswopdysoz5emzwcc4n7pbxty4n97dygoszemiwcy4napdyqozzem7wf3rdem5wf6rdemoegoz9eabwfi4n6pdy6osueabwf64nh1aegoz9em7wcb4gbpdy6oz9emtwf54nanbwr74napdyqtomemmwf74ggpbqsosyopbcty4nqpbxsto8emiwf64n3pdyqozmemtwf3rdej8wf64gy7dy6osuembwcy4gy7dysosmemmwf74n67dn6ozropb8sos8emzwfo4gy7dysozzem7wf3rdea8wf74nhpbcsoszeabwcb4nhpdysoszearegozzemyegttzemiwf64n67bxsozuemtwc84n47dyqozmemtwf3rdeajwfo4n7pdy6ozxea3wcn4n47dytqrdejoegosmeazwcd4gd7bqgozxembwcb4ggnbwf64n67bcby4n67bcbyaki7b8goszem5wfi4n4pbpsoszeabwfordem7wcy4n37bcgozzemtwfz4napdbsozdemtoi5.png"/>
          <p:cNvPicPr>
            <a:picLocks noChangeAspect="1" noChangeArrowheads="1"/>
          </p:cNvPicPr>
          <p:nvPr/>
        </p:nvPicPr>
        <p:blipFill>
          <a:blip r:embed="rId10" cstate="email"/>
          <a:srcRect t="-37799" b="-25110"/>
          <a:stretch>
            <a:fillRect/>
          </a:stretch>
        </p:blipFill>
        <p:spPr bwMode="auto">
          <a:xfrm>
            <a:off x="6444208" y="-243408"/>
            <a:ext cx="182489" cy="79208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s://cdn.wallpapersafari.com/24/82/8w1NB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Скругленный прямоугольник 18"/>
          <p:cNvSpPr/>
          <p:nvPr/>
        </p:nvSpPr>
        <p:spPr>
          <a:xfrm>
            <a:off x="0" y="0"/>
            <a:ext cx="9144000" cy="1412776"/>
          </a:xfrm>
          <a:prstGeom prst="roundRect">
            <a:avLst/>
          </a:prstGeom>
          <a:solidFill>
            <a:schemeClr val="lt2">
              <a:alpha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https://pp.userapi.com/c840122/v840122416/75afb/Wcsubf72ZX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0" y="2207938"/>
            <a:ext cx="3203848" cy="4317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pp.userapi.com/c630019/v630019045/29b84/G-Y6S--pPkg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 flipH="1">
            <a:off x="2699792" y="1556792"/>
            <a:ext cx="3389205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6" name="Picture 32" descr="http://x-lines.ru/letters/i/cyrillicgothic/1304/78e9ed/36/1/4nu7dysozaopbcqttcopbcqozxemtwcb4gbpbcgtomeaaegozzemyegos8embwf54napdbjcrdej5wfo4gy7dysoszem5wcc4n7pbcby4n9pdyqosmembwfa4n3pbcgozxemyegozdeadwf44gb7dyqto8eafwf14n9nbwf94n47bxqozdea6egozyopdysosdem5wcg4nanh.png"/>
          <p:cNvPicPr>
            <a:picLocks noChangeAspect="1" noChangeArrowheads="1"/>
          </p:cNvPicPr>
          <p:nvPr/>
        </p:nvPicPr>
        <p:blipFill>
          <a:blip r:embed="rId5" cstate="email"/>
          <a:srcRect b="-25998"/>
          <a:stretch>
            <a:fillRect/>
          </a:stretch>
        </p:blipFill>
        <p:spPr bwMode="auto">
          <a:xfrm>
            <a:off x="2483768" y="260648"/>
            <a:ext cx="4680520" cy="504056"/>
          </a:xfrm>
          <a:prstGeom prst="rect">
            <a:avLst/>
          </a:prstGeom>
          <a:noFill/>
        </p:spPr>
      </p:pic>
      <p:pic>
        <p:nvPicPr>
          <p:cNvPr id="1058" name="Picture 34" descr="http://x-lines.ru/letters/i/cyrillicgothic/1304/78e9ed/36/1/4nu7dysozaopbcqttcopbcqozxemtwcb4gbpbcgtomeaaegozzemyegos8embwf54napdbjcrdej5wfo4gy7dysoszem5wcc4n7pbcby4n9pdyqosmembwfa4n3pbcgozxemyegozdeadwf44gb7dyqto8eafwf14n9nbwf94n47bxqozdea6egozyopdysosdem5wcg4nanh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528" y="764704"/>
            <a:ext cx="8433123" cy="400050"/>
          </a:xfrm>
          <a:prstGeom prst="rect">
            <a:avLst/>
          </a:prstGeom>
          <a:noFill/>
        </p:spPr>
      </p:pic>
      <p:pic>
        <p:nvPicPr>
          <p:cNvPr id="1060" name="Picture 36" descr="http://x-lines.ru/letters/i/cyrillicgothic/0414/6ae0f1/36/1/4nu7dysozaopbcqttcopbcqozxemtwcb4gbpbcgtomeaaegozzemyegos8embwf54napdbjcrdej5wfo4gy7dysoszem5wcc4n7pbcby4n9pdyqosmembwfa4n3pbcgozxemyegozdeadwf44gb7dyqto8eafwf14n9nbwf94n47bxqozdea6egozyopdysosdem5wcg4nanh.png"/>
          <p:cNvPicPr>
            <a:picLocks noChangeAspect="1" noChangeArrowheads="1"/>
          </p:cNvPicPr>
          <p:nvPr/>
        </p:nvPicPr>
        <p:blipFill>
          <a:blip r:embed="rId7" cstate="email"/>
          <a:srcRect b="-18553"/>
          <a:stretch>
            <a:fillRect/>
          </a:stretch>
        </p:blipFill>
        <p:spPr bwMode="auto">
          <a:xfrm>
            <a:off x="1547664" y="0"/>
            <a:ext cx="960041" cy="990213"/>
          </a:xfrm>
          <a:prstGeom prst="rect">
            <a:avLst/>
          </a:prstGeom>
          <a:noFill/>
        </p:spPr>
      </p:pic>
      <p:pic>
        <p:nvPicPr>
          <p:cNvPr id="1030" name="Picture 6" descr="https://pp.userapi.com/c840333/v840333416/4e3a7/VmqWQi1zPdk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96136" y="2280024"/>
            <a:ext cx="3347864" cy="4289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s://st.depositphotos.com/1029736/3891/v/950/depositphotos_38912731-stock-illustration-flat-sports-seamless-backgroun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" name="Скругленный прямоугольник 17"/>
          <p:cNvSpPr/>
          <p:nvPr/>
        </p:nvSpPr>
        <p:spPr>
          <a:xfrm>
            <a:off x="0" y="0"/>
            <a:ext cx="9144000" cy="1268760"/>
          </a:xfrm>
          <a:prstGeom prst="roundRect">
            <a:avLst/>
          </a:prstGeom>
          <a:solidFill>
            <a:schemeClr val="bg1">
              <a:lumMod val="95000"/>
              <a:alpha val="28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60" name="Picture 4" descr="https://pp.userapi.com/c621513/v621513441/3b681/hrjfZk0rF8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908720"/>
            <a:ext cx="3454534" cy="4200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6" name="Picture 10" descr="https://pp.userapi.com/c841423/v841423312/69c27/YMvUU3-Bth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5976" y="3065414"/>
            <a:ext cx="3708920" cy="3792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https://pp.userapi.com/c840126/v840126312/6fa9c/--JwgoWgsdc.jpg"/>
          <p:cNvPicPr>
            <a:picLocks noChangeAspect="1" noChangeArrowheads="1"/>
          </p:cNvPicPr>
          <p:nvPr/>
        </p:nvPicPr>
        <p:blipFill>
          <a:blip r:embed="rId5" cstate="email">
            <a:lum bright="10000"/>
          </a:blip>
          <a:srcRect/>
          <a:stretch>
            <a:fillRect/>
          </a:stretch>
        </p:blipFill>
        <p:spPr bwMode="auto">
          <a:xfrm>
            <a:off x="827584" y="836712"/>
            <a:ext cx="3831162" cy="5085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4" name="Picture 8" descr="https://pp.userapi.com/c626624/v626624045/48988/tjMu_hI3m2I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43608" y="3185592"/>
            <a:ext cx="382542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6" name="Picture 14" descr="http://x-lines.ru/letters/i/cyrillicgothic/1304/76cb43/34/1/4nenbwfw4n77dd3y4n97bxsosuemjwfi4gypbpsosdem5wfa4g81bwcr4nhpbc6toxeabwcmfoopbp6osuem7wcy4n9pbcsttuea6egozyopdbqoz5eabwf64grpbpqosxemhegozzembwcb4gbpdygoz5emmwf74nhpdd3y4nq7bcgto8eafwfi4n67ddgozmemyegos9embwf74nhpbxgosdemmwcn4gy7dd3y4gypbcgos9emzwfa4gd7bxqttxem3wfardemfwfa4n4pbcgozuemoegto8em9wf64gypdysosyzy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8064896" cy="381001"/>
          </a:xfrm>
          <a:prstGeom prst="rect">
            <a:avLst/>
          </a:prstGeom>
          <a:noFill/>
        </p:spPr>
      </p:pic>
      <p:pic>
        <p:nvPicPr>
          <p:cNvPr id="8208" name="Picture 16" descr="http://x-lines.ru/letters/i/cyrillicgothic/1304/76cb43/34/1/4nenbwfw4n77dd3y4n97bxsosuemjwfi4gypbpsosdem5wfa4g81bwcr4nhpbc6toxeabwcmfoopbp6osuem7wcy4n9pbcsttuea6egozyopdbqoz5eabwf64grpbpqosxemhegozzembwcb4gbpdygoz5emmwf74nhpdd3y4nq7bcgto8eafwfi4n67ddgozmemyegos9embwf74nhpbxgosdemmwcn4gy7dd3y4gypbcgos9emzwfa4gd7bxqttxem3wfardemfwfa4n4pbcgozuemoegto8em9wf64gypdysosyzy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71600" y="476672"/>
            <a:ext cx="8172400" cy="308993"/>
          </a:xfrm>
          <a:prstGeom prst="rect">
            <a:avLst/>
          </a:prstGeom>
          <a:noFill/>
        </p:spPr>
      </p:pic>
      <p:pic>
        <p:nvPicPr>
          <p:cNvPr id="8210" name="Picture 18" descr="http://x-lines.ru/letters/i/cyrillicgothic/1304/76cb43/34/1/4nenbwfw4n77dd3y4n97bxsosuemjwfi4gypbpsosdem5wfa4g81bwcr4nhpbc6toxeabwcmfoopbp6osuem7wcy4n9pbcsttuea6egozyopdbqoz5eabwf64grpbpqosxemhegozzembwcb4gbpdygoz5emmwf74nhpdd3y4nq7bcgto8eafwfi4n67ddgozmemyegos9embwf74nhpbxgosdemmwcn4gy7dd3y4gypbcgos9emzwfa4gd7bxqttxem3wfardemfwfa4n4pbcgozuemoegto8em9wf64gypdysosyzy.png"/>
          <p:cNvPicPr>
            <a:picLocks noChangeAspect="1" noChangeArrowheads="1"/>
          </p:cNvPicPr>
          <p:nvPr/>
        </p:nvPicPr>
        <p:blipFill>
          <a:blip r:embed="rId9" cstate="email"/>
          <a:srcRect t="-18899"/>
          <a:stretch>
            <a:fillRect/>
          </a:stretch>
        </p:blipFill>
        <p:spPr bwMode="auto">
          <a:xfrm>
            <a:off x="3779912" y="692696"/>
            <a:ext cx="2699792" cy="453009"/>
          </a:xfrm>
          <a:prstGeom prst="rect">
            <a:avLst/>
          </a:prstGeom>
          <a:noFill/>
        </p:spPr>
      </p:pic>
      <p:pic>
        <p:nvPicPr>
          <p:cNvPr id="19468" name="Picture 12" descr="https://pp.userapi.com/c840738/v840738312/5008a/hHmwCX4vccM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flipH="1">
            <a:off x="1979712" y="667901"/>
            <a:ext cx="5040560" cy="6190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s://pp.userapi.com/c630626/v630626045/28afd/4TdwP-EHy8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0072" y="1412776"/>
            <a:ext cx="3285091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https://pp.userapi.com/c626417/v626417045/e4b3/_2Hg_6Wumc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296544"/>
            <a:ext cx="4355976" cy="3561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s://pp.userapi.com/c621700/v621700760/11904/9W8gUmpGq8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692696"/>
            <a:ext cx="4644008" cy="2693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https://pp.userapi.com/c840733/v840733708/4f2d3/lcnkT-r_e58.jpg"/>
          <p:cNvPicPr>
            <a:picLocks noChangeAspect="1" noChangeArrowheads="1"/>
          </p:cNvPicPr>
          <p:nvPr/>
        </p:nvPicPr>
        <p:blipFill>
          <a:blip r:embed="rId5" cstate="email">
            <a:lum bright="30000"/>
          </a:blip>
          <a:srcRect/>
          <a:stretch>
            <a:fillRect/>
          </a:stretch>
        </p:blipFill>
        <p:spPr bwMode="auto">
          <a:xfrm>
            <a:off x="3491880" y="1556792"/>
            <a:ext cx="2520280" cy="3486388"/>
          </a:xfrm>
          <a:prstGeom prst="rect">
            <a:avLst/>
          </a:prstGeom>
          <a:noFill/>
        </p:spPr>
      </p:pic>
      <p:pic>
        <p:nvPicPr>
          <p:cNvPr id="7182" name="Picture 14" descr="http://x-lines.ru/letters/i/cyrillicgothic/1304/e23237/30/0/4nu7dysoz5emdwcmrdemdwcm4gbpddby4n67bcgto8eafwf64g87dnqoszem1egoz9eabwfa4n67dbsoszeadwcb4n9pbqjy4n67bpqoz5emdwcf4n9pbpgozdem3wf6rdeadwcn4napdygosdeafwcc4gy7dd3y4n4pbpqozxembwcn4ggnbwf94n9pbq6oszemxwf74gf7bpjy4n3pbpqtt8emomby4n97bxsozuem7wfu4napdysttosnbwfardemzwcq4na7bqgtomeaaegto8emfwf64g8nbwcy4napbcqoz5eafwcdfa.png"/>
          <p:cNvPicPr>
            <a:picLocks noChangeAspect="1" noChangeArrowheads="1"/>
          </p:cNvPicPr>
          <p:nvPr/>
        </p:nvPicPr>
        <p:blipFill>
          <a:blip r:embed="rId6" cstate="email"/>
          <a:srcRect t="-73351"/>
          <a:stretch>
            <a:fillRect/>
          </a:stretch>
        </p:blipFill>
        <p:spPr bwMode="auto">
          <a:xfrm>
            <a:off x="755576" y="0"/>
            <a:ext cx="1440160" cy="449288"/>
          </a:xfrm>
          <a:prstGeom prst="rect">
            <a:avLst/>
          </a:prstGeom>
          <a:noFill/>
        </p:spPr>
      </p:pic>
      <p:pic>
        <p:nvPicPr>
          <p:cNvPr id="7184" name="Picture 16" descr="http://x-lines.ru/letters/i/cyrillicgothic/1304/e23237/30/0/4nu7dysoz5emdwcmrdemdwcm4gbpddby4n67bcgto8eafwf64g87dnqoszem1egoz9eabwfa4n67dbsoszeadwcb4n9pbqjy4n67bpqoz5emdwcf4n9pbpgozdem3wf6rdeadwcn4napdygosdeafwcc4gy7dd3y4n4pbpqozxembwcn4ggnbwf94n9pbq6oszemxwf74gf7bpjy4n3pbpqtt8emomby4n97bxsozuem7wfu4napdysttosnbwfardemzwcq4na7bqgtomeaaegto8emfwf64g8nbwcy4napbcqoz5eafwcdfa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67944" y="476672"/>
            <a:ext cx="5076056" cy="342901"/>
          </a:xfrm>
          <a:prstGeom prst="rect">
            <a:avLst/>
          </a:prstGeom>
          <a:noFill/>
        </p:spPr>
      </p:pic>
      <p:pic>
        <p:nvPicPr>
          <p:cNvPr id="16" name="Picture 16" descr="http://x-lines.ru/letters/i/cyrillicgothic/1304/e23237/30/0/4nu7dysoz5emdwcmrdemdwcm4gbpddby4n67bcgto8eafwf64g87dnqoszem1egoz9eabwfa4n67dbsoszeadwcb4n9pbqjy4n67bpqoz5emdwcf4n9pbpgozdem3wf6rdeadwcn4napdygosdeafwcc4gy7dd3y4n4pbpqozxembwcn4ggnbwf94n9pbq6oszemxwf74gf7bpjy4n3pbpqtt8emomby4n97bxsozuem7wfu4napdysttosnbwfardemzwcq4na7bqgtomeaaegto8emfwf64g8nbwcy4napbcqoz5eafwcdfa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580112" y="188640"/>
            <a:ext cx="1080120" cy="342901"/>
          </a:xfrm>
          <a:prstGeom prst="rect">
            <a:avLst/>
          </a:prstGeom>
          <a:noFill/>
        </p:spPr>
      </p:pic>
      <p:pic>
        <p:nvPicPr>
          <p:cNvPr id="7190" name="Picture 22" descr="https://avatanplus.com/files/resources/original/578b85d7b1679155f902d2af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164288" y="836712"/>
            <a:ext cx="1786974" cy="1368152"/>
          </a:xfrm>
          <a:prstGeom prst="rect">
            <a:avLst/>
          </a:prstGeom>
          <a:noFill/>
        </p:spPr>
      </p:pic>
      <p:pic>
        <p:nvPicPr>
          <p:cNvPr id="2" name="Picture 2" descr="http://x-lines.ru/letters/i/cyrillicgothic/0414/ec223a/34/0/4nqo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0"/>
            <a:ext cx="827584" cy="769847"/>
          </a:xfrm>
          <a:prstGeom prst="rect">
            <a:avLst/>
          </a:prstGeom>
          <a:noFill/>
        </p:spPr>
      </p:pic>
      <p:pic>
        <p:nvPicPr>
          <p:cNvPr id="7172" name="Picture 4" descr="http://x-lines.ru/letters/i/cyrillicgothic/1304/ec223a/30/0/4n97dygozdem5wcg4n47dyqto8emkegozzemmwf64na7dbqoz5emjwfa4n6pbxo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267744" y="188640"/>
            <a:ext cx="3286125" cy="342901"/>
          </a:xfrm>
          <a:prstGeom prst="rect">
            <a:avLst/>
          </a:prstGeom>
          <a:noFill/>
        </p:spPr>
      </p:pic>
      <p:pic>
        <p:nvPicPr>
          <p:cNvPr id="13" name="Picture 16" descr="http://x-lines.ru/letters/i/cyrillicgothic/1304/e23237/30/0/4nu7dysoz5emdwcmrdemdwcm4gbpddby4n67bcgto8eafwf64g87dnqoszem1egoz9eabwfa4n67dbsoszeadwcb4n9pbqjy4n67bpqoz5emdwcf4n9pbpgozdem3wf6rdeadwcn4napdygosdeafwcc4gy7dd3y4n4pbpqozxembwcn4ggnbwf94n9pbq6oszemxwf74gf7bpjy4n3pbpqtt8emomby4n97bxsozuem7wfu4napdysttosnbwfardemzwcq4na7bqgtomeaaegto8emfwf64g8nbwcy4napbcqoz5eafwcdfa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732240" y="188640"/>
            <a:ext cx="2232248" cy="28803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pp.userapi.com/c840139/v840139334/4c239/G8zwgL-w7u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68760"/>
            <a:ext cx="3059832" cy="4428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s://pp.userapi.com/c621707/v621707937/63490/ajzAoogVUH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808" y="1844824"/>
            <a:ext cx="3312368" cy="3272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https://pp.userapi.com/c840129/v840129191/38257/a3HOhUq-gO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3081" y="3861048"/>
            <a:ext cx="3220919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x-lines.ru/letters/i/cyrillicgothic/1304/424aeb/30/0/4nq7bcgto8eafwfi4n67ddgozmemyegto8eaxwfa4gbpbcgoszearegozzemmwf64na7dbqoz5emjwfa4n6pbxsozoopbx6oz5emjwfw4n47dygos5emtwf14napdysttoopbcsto8emmwcffoopbqstomemhegoseopddqtomem7wfhrdem5wcd4n5pbpgosdemmwcn4gy7dd3y4nhnbwf94n9nbwcp4gbpbxsozueagegtt9emfwf54g87bpqtomeadwcxrdemfwf64n77bxsozzeafwfi4gypbxsozoopbpgosmemtwfs4n47bxqozdea6egnixej9wcy4napbcsozaopbxqosyopbpgoszeafwcb4gbpbcsoz5bms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5856" y="548680"/>
            <a:ext cx="3456384" cy="342901"/>
          </a:xfrm>
          <a:prstGeom prst="rect">
            <a:avLst/>
          </a:prstGeom>
          <a:noFill/>
        </p:spPr>
      </p:pic>
      <p:pic>
        <p:nvPicPr>
          <p:cNvPr id="5126" name="Picture 6" descr="http://x-lines.ru/letters/i/cyrillicgothic/1304/424aeb/30/0/4nq7bcgto8eafwfi4n67ddgozmemyegto8eaxwfa4gbpbcgoszearegozzemmwf64na7dbqoz5emjwfa4n6pbxsozoopbx6oz5emjwfw4n47dygos5emtwf14napdysttoopbcsto8emmwcffoopbqstomemhegoseopddqtomem7wfhrdem5wcd4n5pbpgosdemmwcn4gy7dd3y4nhnbwf94n9nbwcp4gbpbxsozueagegtt9emfwf54g87bpqtomeadwcxrdemfwf64n77bxsozzeafwfi4gypbxsozoopbpgosmemtwfs4n47bxqozdea6egnixej9wcy4napbcsozaopbxqosyopbpgoszeafwcb4gbpbcsoz5bms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83768" y="908720"/>
            <a:ext cx="6444208" cy="342901"/>
          </a:xfrm>
          <a:prstGeom prst="rect">
            <a:avLst/>
          </a:prstGeom>
          <a:noFill/>
        </p:spPr>
      </p:pic>
      <p:pic>
        <p:nvPicPr>
          <p:cNvPr id="10" name="Picture 6" descr="http://x-lines.ru/letters/i/cyrillicgothic/1304/424aeb/30/0/4nq7bcgto8eafwfi4n67ddgozmemyegto8eaxwfa4gbpbcgoszearegozzemmwf64na7dbqoz5emjwfa4n6pbxsozoopbx6oz5emjwfw4n47dygos5emtwf14napdysttoopbcsto8emmwcffoopbqstomemhegoseopddqtomem7wfhrdem5wcd4n5pbpgosdemmwcn4gy7dd3y4nhnbwf94n9nbwcp4gbpbxsozueagegtt9emfwf54g87bpqtomeadwcxrdemfwf64n77bxsozzeafwfi4gypbxsozoopbpgosmemtwfs4n47bxqozdea6egnixej9wcy4napbcsozaopbxqosyopbpgoszeafwcb4gbpbcsoz5bms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32040" y="1268760"/>
            <a:ext cx="3104999" cy="360040"/>
          </a:xfrm>
          <a:prstGeom prst="rect">
            <a:avLst/>
          </a:prstGeom>
          <a:noFill/>
        </p:spPr>
      </p:pic>
      <p:pic>
        <p:nvPicPr>
          <p:cNvPr id="5130" name="Picture 10" descr="http://img1.liveinternet.ru/images/attach/c/2/69/632/69632299_04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9552" y="4996009"/>
            <a:ext cx="1656184" cy="1861991"/>
          </a:xfrm>
          <a:prstGeom prst="rect">
            <a:avLst/>
          </a:prstGeom>
          <a:noFill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771800" y="5085185"/>
            <a:ext cx="3240360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7" name="Picture 17" descr="http://www.playcast.ru/uploads/2017/02/02/21493962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21089880">
            <a:off x="642211" y="104870"/>
            <a:ext cx="1530335" cy="1502510"/>
          </a:xfrm>
          <a:prstGeom prst="rect">
            <a:avLst/>
          </a:prstGeom>
          <a:noFill/>
        </p:spPr>
      </p:pic>
      <p:pic>
        <p:nvPicPr>
          <p:cNvPr id="5139" name="Picture 19" descr="http://www.playcast.ru/uploads/2016/03/06/17694231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156176" y="1268760"/>
            <a:ext cx="2736304" cy="2736304"/>
          </a:xfrm>
          <a:prstGeom prst="rect">
            <a:avLst/>
          </a:prstGeom>
          <a:noFill/>
        </p:spPr>
      </p:pic>
      <p:pic>
        <p:nvPicPr>
          <p:cNvPr id="6148" name="Picture 4" descr="http://x-lines.ru/letters/i/cyrillicgothic/1304/5461ed/30/0/4n67bpqoz5emdwcf4n9pbpgozdem3wcm4n6nbwf94n9pbpgosuemmwcy4n5pbqgosmembwcn4ggnbwcn4n47dbjc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275856" y="188640"/>
            <a:ext cx="5000625" cy="342901"/>
          </a:xfrm>
          <a:prstGeom prst="rect">
            <a:avLst/>
          </a:prstGeom>
          <a:noFill/>
        </p:spPr>
      </p:pic>
      <p:pic>
        <p:nvPicPr>
          <p:cNvPr id="5122" name="Picture 2" descr="http://x-lines.ru/letters/i/cyrillicgothic/1304/424aeb/30/0/4nq7bcgto8eafwfi4n67ddgozmemyegto8eaxwfa4gbpbcgoszearegozzemmwf64na7dbqoz5emjwfa4n6pbxsozoopbx6oz5emjwfw4n47dygos5emtwf14napdysttoopbcsto8emmwcffoopbqstomemhegoseopddqtomem7wfhrdem5wcd4n5pbpgosdemmwcn4gy7dd3y4nhnbwf94n9nbwcp4gbpbxsozueagegtt9emfwf54g87bpqtomeadwcxrdemfwf64n77bxsozzeafwfi4gypbxsozoopbpgosmemtwfs4n47bxqozdea6egnixej9wcy4napbcsozaopbxqosyopbpgoszeafwcb4gbpbcsoz5bms.png"/>
          <p:cNvPicPr>
            <a:picLocks noChangeAspect="1" noChangeArrowheads="1"/>
          </p:cNvPicPr>
          <p:nvPr/>
        </p:nvPicPr>
        <p:blipFill>
          <a:blip r:embed="rId13" cstate="email"/>
          <a:srcRect b="-4998"/>
          <a:stretch>
            <a:fillRect/>
          </a:stretch>
        </p:blipFill>
        <p:spPr bwMode="auto">
          <a:xfrm>
            <a:off x="179512" y="188640"/>
            <a:ext cx="3024336" cy="36004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x-lines.ru/letters/i/cyrillicgothic/1304/f2c21c/32/0/4nq7bcgto8eafwfi4n67ddgozmemyegtoropdy6osuem7wf14n9pbq6ttueadwcn4n3pbqgoszemaegto8em7wf14n47dygttdembwfi4gbnbwf14nhpbp6ozdeafwcmrdemregtodembwfz4n77bqgto9em5wcm4n41bwfu4n9pdygoz5emjwfordemoegto8eafwcy4napbxqttcoy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260648"/>
            <a:ext cx="7236296" cy="361951"/>
          </a:xfrm>
          <a:prstGeom prst="rect">
            <a:avLst/>
          </a:prstGeom>
          <a:noFill/>
        </p:spPr>
      </p:pic>
      <p:pic>
        <p:nvPicPr>
          <p:cNvPr id="3" name="Picture 18" descr="http://x-lines.ru/letters/i/cyrillicgothic/0414/f3cd49/34/0/4nq7bcgto8eafwfi4n67ddgozmemyegtoropdy6osuem7wf14n9pbq6ttueadwcn4n3pbqgoszemaegto8em7wf14n47dygttdembwfi4gbnbwf14nhpbp6ozdeafwcmrdemregtodembwfz4n77bqgto9em5wcm4n41bwfu4n9pdygoz5emjwfordemoegto8eafwcy4napbxqttcoy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1"/>
            <a:ext cx="706906" cy="831955"/>
          </a:xfrm>
          <a:prstGeom prst="rect">
            <a:avLst/>
          </a:prstGeom>
          <a:noFill/>
        </p:spPr>
      </p:pic>
      <p:pic>
        <p:nvPicPr>
          <p:cNvPr id="4" name="Picture 16" descr="http://x-lines.ru/letters/i/cyrillicgothic/1304/f2c21c/32/0/4nq7bcgto8eafwfi4n67ddgozmemyegtoropdy6osuem7wf14n9pbq6ttueadwcn4n3pbqgoszemaegto8em7wf14n47dygttdembwfi4gbnbwf14nhpbp6ozdeafwcmrdemregtodembwfz4n77bqgto9em5wcm4n41bwfu4n9pdygoz5emjwfordemoegto8eafwcy4napbxqttcoy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1920" y="692696"/>
            <a:ext cx="4716016" cy="361951"/>
          </a:xfrm>
          <a:prstGeom prst="rect">
            <a:avLst/>
          </a:prstGeom>
          <a:noFill/>
        </p:spPr>
      </p:pic>
      <p:pic>
        <p:nvPicPr>
          <p:cNvPr id="5" name="Picture 8" descr="http://klv-oboi.ru/img/gallery/52/thumbs/thumb_l_2679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908720"/>
            <a:ext cx="305488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131840" y="1268760"/>
            <a:ext cx="3096344" cy="1857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157234" y="1268760"/>
            <a:ext cx="298676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7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2852936"/>
            <a:ext cx="3024336" cy="196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203848" y="2996952"/>
            <a:ext cx="3096344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228184" y="3068960"/>
            <a:ext cx="2682051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6" descr="C:\Users\BURMISTR\Desktop\мисс\Рисунок17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228184" y="1340768"/>
            <a:ext cx="2699792" cy="3549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156176" y="4882990"/>
            <a:ext cx="2736304" cy="1975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5"/>
          <p:cNvPicPr>
            <a:picLocks noChangeAspect="1" noChangeArrowheads="1"/>
          </p:cNvPicPr>
          <p:nvPr/>
        </p:nvPicPr>
        <p:blipFill>
          <a:blip r:embed="rId15" cstate="email">
            <a:lum bright="20000"/>
          </a:blip>
          <a:srcRect/>
          <a:stretch>
            <a:fillRect/>
          </a:stretch>
        </p:blipFill>
        <p:spPr bwMode="auto">
          <a:xfrm>
            <a:off x="3203848" y="4773235"/>
            <a:ext cx="2880320" cy="2084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9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0" y="1052736"/>
            <a:ext cx="2944607" cy="3664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31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1" y="4654568"/>
            <a:ext cx="3203848" cy="2014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30"/>
          <p:cNvPicPr>
            <a:picLocks noChangeAspect="1" noChangeArrowheads="1"/>
          </p:cNvPicPr>
          <p:nvPr/>
        </p:nvPicPr>
        <p:blipFill>
          <a:blip r:embed="rId18" cstate="email">
            <a:lum bright="10000"/>
          </a:blip>
          <a:srcRect/>
          <a:stretch>
            <a:fillRect/>
          </a:stretch>
        </p:blipFill>
        <p:spPr bwMode="auto">
          <a:xfrm>
            <a:off x="3203848" y="1124744"/>
            <a:ext cx="2880320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st-gdefon.gallery.world/wallpapers_original/645979_gallery.world.jpg?9b30f88865a6ee068aa988b568d8492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3556" name="Picture 4" descr="https://pp.userapi.com/c604620/v604620045/3039b/j07FQdQzycQ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63680" y="2276872"/>
            <a:ext cx="2836007" cy="4392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562" name="Picture 10" descr="https://pp.userapi.com/c628324/v628324045/31f10/6l-Lxf37tX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3850" y="908720"/>
            <a:ext cx="2989034" cy="47308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554" name="Picture 2" descr="https://pp.userapi.com/c638526/v638526045/5244e/xs3ruiMdZ_s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03848" y="1412776"/>
            <a:ext cx="2922736" cy="47296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8" name="Picture 12" descr="http://www.playcast.ru/uploads/2016/03/06/17688445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1105091">
            <a:off x="-149391" y="4685295"/>
            <a:ext cx="5715000" cy="2581276"/>
          </a:xfrm>
          <a:prstGeom prst="rect">
            <a:avLst/>
          </a:prstGeom>
          <a:noFill/>
        </p:spPr>
      </p:pic>
      <p:pic>
        <p:nvPicPr>
          <p:cNvPr id="3074" name="Picture 2" descr="http://x-lines.ru/letters/i/cyrillicgothic/1304/1313b4/34/0/4nkpbq6tthopdygosdeadwce4nhpdygoszem5wfa4g81bwcb4n3pbxsoszem8wf6rdemiwcy4gb7bc6oz5emxwf64gypbcby4nhnbwf94n9pbq6toxeaxwfi4n67bqgtthopddqto8eafwfi4gbpbqgto9emmwcb4n7pbxsosxemhegtoxemjwf64n3pbxsozxea3wcb4gbpbcsozdea6egouzembwcb4gbpbpqozzea3wf44nanbwf94n9pdyqoszeauwfo4n47dytyrdeabwfo4n57bq6ozdeaxwf74gf7bpjy4n3pdn6to8eafwfo4n3pbqsozysnbwfu4napbq6oszeabwfi4nhnbwfardeafwfi4napdystodeasmo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7668344" cy="390526"/>
          </a:xfrm>
          <a:prstGeom prst="rect">
            <a:avLst/>
          </a:prstGeom>
          <a:noFill/>
        </p:spPr>
      </p:pic>
      <p:pic>
        <p:nvPicPr>
          <p:cNvPr id="3076" name="Picture 4" descr="http://x-lines.ru/letters/i/cyrillicgothic/1304/1313b4/34/0/4nkpbq6tthopdygosdeadwce4nhpdygoszem5wfa4g81bwcb4n3pbxsoszem8wf6rdemiwcy4gb7bc6oz5emxwf64gypbcby4nhnbwf94n9pbq6toxeaxwfi4n67bqgtthopddqto8eafwfi4gbpbqgto9emmwcb4n7pbxsosxemhegtoxemjwf64n3pbxsozxea3wcb4gbpbcsozdea6egouzembwcb4gbpbpqozzea3wf44nanbwf94n9pdyqoszeauwfo4n47dytyrdeabwfo4n57bq6ozdeaxwf74gf7bpjy4n3pdn6to8eafwfo4n3pbqsozysnbwfu4napbq6oszeabwfi4nhnbwfardeafwfi4napdystodeasmo.png"/>
          <p:cNvPicPr>
            <a:picLocks noChangeAspect="1" noChangeArrowheads="1"/>
          </p:cNvPicPr>
          <p:nvPr/>
        </p:nvPicPr>
        <p:blipFill>
          <a:blip r:embed="rId8" cstate="email"/>
          <a:srcRect t="-36877"/>
          <a:stretch>
            <a:fillRect/>
          </a:stretch>
        </p:blipFill>
        <p:spPr bwMode="auto">
          <a:xfrm>
            <a:off x="611560" y="332656"/>
            <a:ext cx="8532440" cy="534542"/>
          </a:xfrm>
          <a:prstGeom prst="rect">
            <a:avLst/>
          </a:prstGeom>
          <a:noFill/>
        </p:spPr>
      </p:pic>
      <p:pic>
        <p:nvPicPr>
          <p:cNvPr id="3078" name="Picture 6" descr="http://x-lines.ru/letters/i/cyrillicgothic/1304/1313b4/34/0/4nkpbq6tthopdygosdeadwce4nhpdygoszem5wfa4g81bwcb4n3pbxsoszem8wf6rdemiwcy4gb7bc6oz5emxwf64gypbcby4nhnbwf94n9pbq6toxeaxwfi4n67bqgtthopddqto8eafwfi4gbpbqgto9emmwcb4n7pbxsosxemhegtoxemjwf64n3pbxsozxea3wcb4gbpbcsozdea6egouzembwcb4gbpbpqozzea3wf44nanbwf94n9pdyqoszeauwfo4n47dytyrdeabwfo4n57bq6ozdeaxwf74gf7bpjy4n3pdn6to8eafwfo4n3pbqsozysnbwfu4napbq6oszeabwfi4nhnbwfardeafwfi4napdystodeasmo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031432" y="908720"/>
            <a:ext cx="5112568" cy="390526"/>
          </a:xfrm>
          <a:prstGeom prst="rect">
            <a:avLst/>
          </a:prstGeom>
          <a:noFill/>
        </p:spPr>
      </p:pic>
      <p:pic>
        <p:nvPicPr>
          <p:cNvPr id="13" name="Picture 6" descr="http://x-lines.ru/letters/i/cyrillicgothic/1304/1313b4/34/0/4nkpbq6tthopdygosdeadwce4nhpdygoszem5wfa4g81bwcb4n3pbxsoszem8wf6rdemiwcy4gb7bc6oz5emxwf64gypbcby4nhnbwf94n9pbq6toxeaxwfi4n67bqgtthopddqto8eafwfi4gbpbqgto9emmwcb4n7pbxsosxemhegtoxemjwf64n3pbxsozxea3wcb4gbpbcsozdea6egouzembwcb4gbpbpqozzea3wf44nanbwf94n9pdyqoszeauwfo4n47dytyrdeabwfo4n57bq6ozdeaxwf74gf7bpjy4n3pdn6to8eafwfo4n3pbqsozysnbwfu4napbq6oszeabwfi4nhnbwfardeafwfi4napdystodeasmo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588224" y="1268760"/>
            <a:ext cx="1831382" cy="39052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1840</TotalTime>
  <Words>32</Words>
  <Application>Microsoft Office PowerPoint</Application>
  <PresentationFormat>Экран (4:3)</PresentationFormat>
  <Paragraphs>11</Paragraphs>
  <Slides>12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Обычная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BURMISTR</dc:creator>
  <cp:lastModifiedBy>mys67</cp:lastModifiedBy>
  <cp:revision>216</cp:revision>
  <dcterms:modified xsi:type="dcterms:W3CDTF">2018-02-06T13:54:06Z</dcterms:modified>
</cp:coreProperties>
</file>