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4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29D012"/>
    <a:srgbClr val="FF3300"/>
    <a:srgbClr val="D60093"/>
    <a:srgbClr val="800080"/>
    <a:srgbClr val="FF3399"/>
    <a:srgbClr val="FF9999"/>
    <a:srgbClr val="FF99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876A87-92D4-452E-A272-1C69FF43C546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AED91-9D9F-4D56-87E4-D55328A515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7854696" cy="564357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Регион:  Московская область, 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г. Домодедово.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endParaRPr lang="ru-RU" dirty="0" smtClean="0">
              <a:solidFill>
                <a:srgbClr val="FFFF00"/>
              </a:solidFill>
              <a:effectLst>
                <a:glow rad="101600">
                  <a:srgbClr val="FF3300">
                    <a:alpha val="60000"/>
                  </a:srgbClr>
                </a:glow>
              </a:effectLst>
              <a:latin typeface="PG Isadora Cyr Pro" pitchFamily="2" charset="-52"/>
            </a:endParaRPr>
          </a:p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Должность: Оператор  по специализированным      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                         продажам КЦ Домодедово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endParaRPr lang="ru-RU" dirty="0" smtClean="0">
              <a:solidFill>
                <a:srgbClr val="FFFF00"/>
              </a:solidFill>
              <a:effectLst>
                <a:glow rad="101600">
                  <a:srgbClr val="FF3300">
                    <a:alpha val="60000"/>
                  </a:srgbClr>
                </a:glow>
              </a:effectLst>
              <a:latin typeface="PG Isadora Cyr Pro" pitchFamily="2" charset="-52"/>
            </a:endParaRPr>
          </a:p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 Стаж работы: 3 года.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endParaRPr lang="ru-RU" dirty="0" smtClean="0">
              <a:solidFill>
                <a:srgbClr val="FFFF00"/>
              </a:solidFill>
              <a:effectLst>
                <a:glow rad="101600">
                  <a:srgbClr val="FF3300">
                    <a:alpha val="60000"/>
                  </a:srgbClr>
                </a:glow>
              </a:effectLst>
              <a:latin typeface="PG Isadora Cyr Pro" pitchFamily="2" charset="-52"/>
            </a:endParaRPr>
          </a:p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 Возраст: 24 года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endParaRPr lang="ru-RU" dirty="0" smtClean="0">
              <a:solidFill>
                <a:srgbClr val="FFFF00"/>
              </a:solidFill>
              <a:effectLst>
                <a:glow rad="101600">
                  <a:srgbClr val="FF3300">
                    <a:alpha val="60000"/>
                  </a:srgbClr>
                </a:glow>
              </a:effectLst>
              <a:latin typeface="PG Isadora Cyr Pro" pitchFamily="2" charset="-52"/>
            </a:endParaRPr>
          </a:p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Рост: 168 см</a:t>
            </a:r>
            <a:b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endParaRPr lang="ru-RU" dirty="0" smtClean="0">
              <a:solidFill>
                <a:srgbClr val="FFFF00"/>
              </a:solidFill>
              <a:effectLst>
                <a:glow rad="101600">
                  <a:srgbClr val="FF3300">
                    <a:alpha val="60000"/>
                  </a:srgbClr>
                </a:glow>
              </a:effectLst>
              <a:latin typeface="PG Isadora Cyr Pro" pitchFamily="2" charset="-52"/>
            </a:endParaRPr>
          </a:p>
          <a:p>
            <a:pPr lvl="1"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  <a:effectLst>
                  <a:glow rad="101600">
                    <a:srgbClr val="FF3300">
                      <a:alpha val="60000"/>
                    </a:srgbClr>
                  </a:glow>
                </a:effectLst>
                <a:latin typeface="PG Isadora Cyr Pro" pitchFamily="2" charset="-52"/>
              </a:rPr>
              <a:t>Вес: 48 кг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57166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latin typeface="PG Isadora Cyr Pro" pitchFamily="2" charset="-52"/>
              </a:rPr>
              <a:t> </a:t>
            </a: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Александра Строгонова</a:t>
            </a:r>
            <a:endParaRPr lang="ru-RU" sz="4800" dirty="0">
              <a:solidFill>
                <a:srgbClr val="FFFF00"/>
              </a:solidFill>
              <a:latin typeface="PG Isadora Cyr Pro" pitchFamily="2" charset="-5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2743200" cy="1162050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  <a:latin typeface="PG Isadora Cyr Pro" pitchFamily="2" charset="-52"/>
              </a:rPr>
              <a:t>Мои планы таковы:</a:t>
            </a:r>
            <a:endParaRPr lang="ru-RU" sz="4400" dirty="0">
              <a:solidFill>
                <a:srgbClr val="FF0000"/>
              </a:solidFill>
              <a:latin typeface="PG Isadora Cyr Pro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500042"/>
            <a:ext cx="4457712" cy="48577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Маленький домик,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Детишек в нем куча,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Евро ремонт  и доход постоянный,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Котик и песик и муж работящий.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Что еще надо, вот оно счастье.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Карьерную лестницу мне до  небес, чтобы я туда с легкостью влез.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Квартиру просторную, можно и две.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 Все выполнимо  в нашей судьбе…</a:t>
            </a:r>
            <a:endParaRPr lang="ru-RU" sz="2400" dirty="0">
              <a:solidFill>
                <a:srgbClr val="FFFF00"/>
              </a:solidFill>
              <a:latin typeface="PG Isadora Cyr Pro" pitchFamily="2" charset="-52"/>
            </a:endParaRPr>
          </a:p>
        </p:txBody>
      </p:sp>
      <p:pic>
        <p:nvPicPr>
          <p:cNvPr id="6" name="Содержимое 5" descr="lRAxA-T8Hr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292064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305800" cy="3510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PG Isadora Cyr Pro" pitchFamily="2" charset="-52"/>
              </a:rPr>
              <a:t>Ну что-ж закончим мы на этом,</a:t>
            </a:r>
            <a:br>
              <a:rPr lang="ru-RU" dirty="0" smtClean="0">
                <a:latin typeface="PG Isadora Cyr Pro" pitchFamily="2" charset="-52"/>
              </a:rPr>
            </a:br>
            <a:r>
              <a:rPr lang="ru-RU" dirty="0" smtClean="0">
                <a:latin typeface="PG Isadora Cyr Pro" pitchFamily="2" charset="-52"/>
              </a:rPr>
              <a:t>Хочу сказать вам на прощание  </a:t>
            </a:r>
            <a:br>
              <a:rPr lang="ru-RU" dirty="0" smtClean="0">
                <a:latin typeface="PG Isadora Cyr Pro" pitchFamily="2" charset="-52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7300" dirty="0" smtClean="0">
                <a:latin typeface="PG Isadora Cyr Pro" pitchFamily="2" charset="-52"/>
              </a:rPr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643338" cy="1143008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Здравствуйте, а вот и я!</a:t>
            </a:r>
            <a:b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</a:br>
            <a:r>
              <a:rPr lang="ru-RU" sz="2400" dirty="0" smtClean="0">
                <a:solidFill>
                  <a:srgbClr val="FFFF00"/>
                </a:solidFill>
                <a:latin typeface="PG Isadora Cyr Pro" pitchFamily="2" charset="-52"/>
              </a:rPr>
              <a:t>И эта повесть про меня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PG Isadora Cyr Pro" pitchFamily="2" charset="-52"/>
              </a:rPr>
              <a:t>Зовут меня Саша! Приветствую Всех!</a:t>
            </a:r>
            <a:br>
              <a:rPr lang="ru-RU" sz="3200" dirty="0" smtClean="0">
                <a:latin typeface="PG Isadora Cyr Pro" pitchFamily="2" charset="-52"/>
              </a:rPr>
            </a:br>
            <a:r>
              <a:rPr lang="ru-RU" sz="3200" dirty="0" smtClean="0">
                <a:latin typeface="PG Isadora Cyr Pro" pitchFamily="2" charset="-52"/>
              </a:rPr>
              <a:t>Надеюсь на теплый прием и успех!</a:t>
            </a:r>
            <a:br>
              <a:rPr lang="ru-RU" sz="3200" dirty="0" smtClean="0">
                <a:latin typeface="PG Isadora Cyr Pro" pitchFamily="2" charset="-52"/>
              </a:rPr>
            </a:br>
            <a:r>
              <a:rPr lang="ru-RU" sz="3200" dirty="0" smtClean="0">
                <a:latin typeface="PG Isadora Cyr Pro" pitchFamily="2" charset="-52"/>
              </a:rPr>
              <a:t>Я Вам о себе расскажу объективно-</a:t>
            </a:r>
            <a:br>
              <a:rPr lang="ru-RU" sz="3200" dirty="0" smtClean="0">
                <a:latin typeface="PG Isadora Cyr Pro" pitchFamily="2" charset="-52"/>
              </a:rPr>
            </a:br>
            <a:r>
              <a:rPr lang="ru-RU" sz="3200" dirty="0" smtClean="0">
                <a:latin typeface="PG Isadora Cyr Pro" pitchFamily="2" charset="-52"/>
              </a:rPr>
              <a:t>Умна, весела и во всём позитивна.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3870104" cy="606931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2743200" cy="11620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PG Isadora Cyr Pro" pitchFamily="2" charset="-52"/>
              </a:rPr>
              <a:t>Родилась в столице нашей необъятной Родины</a:t>
            </a:r>
            <a:endParaRPr lang="ru-RU" dirty="0">
              <a:solidFill>
                <a:srgbClr val="002060"/>
              </a:solidFill>
              <a:latin typeface="PG Isadora Cyr Pro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714620"/>
            <a:ext cx="2786082" cy="34290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Москва тревог не прятала, Москва видала всякое,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Но беды все и  горести склонялись перед ней.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Любовь Москвы не быстрая, но верная и чистая,</a:t>
            </a: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G Isadora Cyr Pro" pitchFamily="2" charset="-52"/>
              </a:rPr>
              <a:t>Поскольку материнская любовь других сильней...</a:t>
            </a:r>
            <a:endParaRPr lang="ru-RU" sz="2000" b="1" dirty="0">
              <a:ln w="1905"/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PG Isadora Cyr Pro" pitchFamily="2" charset="-5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52" y="857232"/>
            <a:ext cx="58102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00486" cy="5582432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На просторах всей страны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Операторы важны!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Есть одно простое средство-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Только номер набери!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Мы – не просто голоса!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Нам подвластны чудеса!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Все мы – пламенное сердце</a:t>
            </a:r>
            <a:b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PG Isadora Cyr Pro" pitchFamily="2" charset="-52"/>
              </a:rPr>
              <a:t>У компании внутри!</a:t>
            </a:r>
            <a:r>
              <a:rPr lang="ru-RU" sz="32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/>
            </a:r>
            <a:br>
              <a:rPr lang="ru-RU" sz="32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endParaRPr lang="ru-RU" sz="3200" dirty="0"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Содержимое 6" descr="ume4JG91Ej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20118">
            <a:off x="4398278" y="542961"/>
            <a:ext cx="4260981" cy="568130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45464">
            <a:off x="305748" y="230361"/>
            <a:ext cx="3598176" cy="1162050"/>
          </a:xfrm>
        </p:spPr>
        <p:txBody>
          <a:bodyPr/>
          <a:lstStyle/>
          <a:p>
            <a:r>
              <a:rPr lang="ru-RU" dirty="0" smtClean="0">
                <a:solidFill>
                  <a:srgbClr val="22FE37"/>
                </a:solidFill>
                <a:latin typeface="PG Isadora Cyr Pro" pitchFamily="2" charset="-52"/>
              </a:rPr>
              <a:t>Училась я в МПГУ,</a:t>
            </a:r>
            <a:br>
              <a:rPr lang="ru-RU" dirty="0" smtClean="0">
                <a:solidFill>
                  <a:srgbClr val="22FE37"/>
                </a:solidFill>
                <a:latin typeface="PG Isadora Cyr Pro" pitchFamily="2" charset="-52"/>
              </a:rPr>
            </a:br>
            <a:r>
              <a:rPr lang="ru-RU" dirty="0" smtClean="0">
                <a:solidFill>
                  <a:srgbClr val="22FE37"/>
                </a:solidFill>
                <a:latin typeface="PG Isadora Cyr Pro" pitchFamily="2" charset="-52"/>
              </a:rPr>
              <a:t>Закончила в 2014 году. </a:t>
            </a:r>
            <a:endParaRPr lang="ru-RU" dirty="0">
              <a:solidFill>
                <a:srgbClr val="22FE37"/>
              </a:solidFill>
              <a:latin typeface="PG Isadora Cyr Pro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071678"/>
            <a:ext cx="3571900" cy="464347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solidFill>
                  <a:srgbClr val="FFFF00"/>
                </a:solidFill>
                <a:latin typeface="PG Isadora Cyr Pro" pitchFamily="2" charset="-52"/>
              </a:rPr>
              <a:t/>
            </a:r>
            <a:br>
              <a:rPr lang="ru-RU" sz="3400" dirty="0" smtClean="0">
                <a:solidFill>
                  <a:srgbClr val="FFFF00"/>
                </a:solidFill>
                <a:latin typeface="PG Isadora Cyr Pro" pitchFamily="2" charset="-52"/>
              </a:rPr>
            </a:br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Чтобы психика ребенка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Не внушала взрослым страх,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Им психолог нужен тонкий,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Подсказать, когда и как, 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Объяснить и то, и это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Персонально сделать тест, 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Дать родителям ответы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Почему дитё не ест…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Психология- наука,0</a:t>
            </a:r>
            <a:b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</a:br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Не простая, братцы штука.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Без психолога в наш век</a:t>
            </a:r>
          </a:p>
          <a:p>
            <a:r>
              <a:rPr lang="ru-RU" sz="3800" dirty="0" smtClean="0">
                <a:solidFill>
                  <a:srgbClr val="FFFF00"/>
                </a:solidFill>
                <a:latin typeface="PG Isadora Cyr Pro" pitchFamily="2" charset="-52"/>
              </a:rPr>
              <a:t>Жить не сможет человек.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ydQ9JG8v1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15940">
            <a:off x="4367177" y="594597"/>
            <a:ext cx="3867150" cy="4462474"/>
          </a:xfrm>
        </p:spPr>
      </p:pic>
      <p:sp>
        <p:nvSpPr>
          <p:cNvPr id="6" name="TextBox 5"/>
          <p:cNvSpPr txBox="1"/>
          <p:nvPr/>
        </p:nvSpPr>
        <p:spPr>
          <a:xfrm rot="624772">
            <a:off x="4086695" y="5194065"/>
            <a:ext cx="3901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Дошкольный педагог психолог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PG Isadora Cyr Pro" pitchFamily="2" charset="-5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814630" cy="5462606"/>
          </a:xfrm>
        </p:spPr>
        <p:txBody>
          <a:bodyPr>
            <a:normAutofit fontScale="55000" lnSpcReduction="20000"/>
          </a:bodyPr>
          <a:lstStyle/>
          <a:p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Творческих качеств ну просто не счесть.</a:t>
            </a:r>
            <a:b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Всех не упомнить и не перечесть,</a:t>
            </a:r>
            <a:b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Немного пою, на пианино играю,</a:t>
            </a:r>
            <a:b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Еще танцую и метко стреляю.</a:t>
            </a:r>
            <a:b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Могу быть веселой, немного смешной</a:t>
            </a:r>
            <a:b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</a:br>
            <a:r>
              <a:rPr lang="ru-RU" sz="4000" dirty="0" smtClean="0">
                <a:solidFill>
                  <a:srgbClr val="FF993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PG Isadora Cyr Pro" pitchFamily="2" charset="-52"/>
              </a:rPr>
              <a:t>Могу быть отважной и роковой…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jqKzkCLTTJ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08413" y="428604"/>
            <a:ext cx="3876075" cy="581979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785926"/>
            <a:ext cx="3300378" cy="550071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Волейбол – это жизни  полет,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Это верно посланный мяч,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Это сильный удар, это взлет.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Это радость побед и удач.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Волейбол – это шутки и смех,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Это травмы и ссадины жжение,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Это радость, когда успех,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G Isadora Cyr Pro" pitchFamily="2" charset="-52"/>
              </a:rPr>
              <a:t>И обида, когда поражение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PG Isadora Cyr Pro" pitchFamily="2" charset="-52"/>
              </a:rPr>
              <a:t>.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r>
              <a:rPr lang="ru-RU" sz="24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400" b="1" dirty="0" smtClean="0">
                <a:ln/>
                <a:solidFill>
                  <a:schemeClr val="accent3"/>
                </a:solidFill>
              </a:rPr>
            </a:b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DJdcyk6G9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699590" cy="48473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Снова письмо мне на почту пришло,</a:t>
            </a:r>
          </a:p>
          <a:p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Вновь  всех нас </a:t>
            </a:r>
            <a:r>
              <a:rPr lang="ru-RU" sz="28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КОМУС</a:t>
            </a:r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  объединяет.</a:t>
            </a:r>
          </a:p>
          <a:p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Чтобы это на пользу пошло</a:t>
            </a:r>
          </a:p>
          <a:p>
            <a:r>
              <a:rPr lang="ru-RU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Нам работать и дружить помогает</a:t>
            </a:r>
            <a:r>
              <a:rPr lang="ru-RU" sz="1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.</a:t>
            </a:r>
            <a:endParaRPr lang="ru-RU" sz="1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PG Isadora Cyr Pro" pitchFamily="2" charset="-5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10730">
            <a:off x="3963169" y="962782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000924" cy="12858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PG Isadora Cyr Pro" pitchFamily="2" charset="-52"/>
              </a:rPr>
              <a:t>Моё увлечение стрельба и детишек обучение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G Isadora Cyr Pro" pitchFamily="2" charset="-52"/>
            </a:endParaRPr>
          </a:p>
        </p:txBody>
      </p:sp>
      <p:pic>
        <p:nvPicPr>
          <p:cNvPr id="6" name="Содержимое 5" descr="IMG_7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643337" cy="4857784"/>
          </a:xfrm>
        </p:spPr>
      </p:pic>
      <p:pic>
        <p:nvPicPr>
          <p:cNvPr id="5" name="Содержимое 4" descr="IMG_7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705" y="2857496"/>
            <a:ext cx="4857784" cy="3643338"/>
          </a:xfrm>
        </p:spPr>
      </p:pic>
      <p:sp>
        <p:nvSpPr>
          <p:cNvPr id="7" name="TextBox 6"/>
          <p:cNvSpPr txBox="1"/>
          <p:nvPr/>
        </p:nvSpPr>
        <p:spPr>
          <a:xfrm>
            <a:off x="3857620" y="164305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PG Isadora Cyr Pro" pitchFamily="2" charset="-52"/>
              </a:rPr>
              <a:t>    Занимаюсь </a:t>
            </a:r>
            <a:br>
              <a:rPr lang="ru-RU" sz="2400" dirty="0" smtClean="0">
                <a:latin typeface="PG Isadora Cyr Pro" pitchFamily="2" charset="-52"/>
              </a:rPr>
            </a:br>
            <a:r>
              <a:rPr lang="ru-RU" sz="2400" dirty="0" smtClean="0">
                <a:latin typeface="PG Isadora Cyr Pro" pitchFamily="2" charset="-52"/>
              </a:rPr>
              <a:t>         военно-патриотическим                      </a:t>
            </a:r>
            <a:br>
              <a:rPr lang="ru-RU" sz="2400" dirty="0" smtClean="0">
                <a:latin typeface="PG Isadora Cyr Pro" pitchFamily="2" charset="-52"/>
              </a:rPr>
            </a:br>
            <a:r>
              <a:rPr lang="ru-RU" sz="2400" dirty="0" smtClean="0">
                <a:latin typeface="PG Isadora Cyr Pro" pitchFamily="2" charset="-52"/>
              </a:rPr>
              <a:t>             воспитанием  молодежи.</a:t>
            </a:r>
            <a:endParaRPr lang="ru-RU" sz="2400" dirty="0">
              <a:latin typeface="PG Isadora Cyr Pro" pitchFamily="2" charset="-5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180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Здравствуйте, а вот и я! И эта повесть про меня.</vt:lpstr>
      <vt:lpstr>Родилась в столице нашей необъятной Родины</vt:lpstr>
      <vt:lpstr>На просторах всей страны Операторы важны! Есть одно простое средство- Только номер набери! Мы – не просто голоса! Нам подвластны чудеса! Все мы – пламенное сердце У компании внутри! </vt:lpstr>
      <vt:lpstr>Училась я в МПГУ, Закончила в 2014 году. </vt:lpstr>
      <vt:lpstr>Слайд 6</vt:lpstr>
      <vt:lpstr>Волейбол – это жизни  полет, Это верно посланный мяч, Это сильный удар, это взлет. Это радость побед и удач. Волейбол – это шутки и смех, Это травмы и ссадины жжение, Это радость, когда успех, И обида, когда поражение.   </vt:lpstr>
      <vt:lpstr>Слайд 8</vt:lpstr>
      <vt:lpstr>Моё увлечение стрельба и детишек обучение</vt:lpstr>
      <vt:lpstr>Мои планы таковы:</vt:lpstr>
      <vt:lpstr>                                                                               Ну что-ж закончим мы на этом, Хочу сказать вам на прощание       Спасибо за внимание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Строгонова Александра</dc:title>
  <dc:creator>Бешеный</dc:creator>
  <cp:lastModifiedBy>gau</cp:lastModifiedBy>
  <cp:revision>29</cp:revision>
  <dcterms:created xsi:type="dcterms:W3CDTF">2018-01-22T19:08:15Z</dcterms:created>
  <dcterms:modified xsi:type="dcterms:W3CDTF">2018-01-23T08:24:26Z</dcterms:modified>
</cp:coreProperties>
</file>